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65" r:id="rId4"/>
    <p:sldId id="266" r:id="rId5"/>
    <p:sldId id="268" r:id="rId6"/>
    <p:sldId id="270" r:id="rId7"/>
    <p:sldId id="271" r:id="rId8"/>
    <p:sldId id="263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55" autoAdjust="0"/>
    <p:restoredTop sz="90446" autoAdjust="0"/>
  </p:normalViewPr>
  <p:slideViewPr>
    <p:cSldViewPr>
      <p:cViewPr varScale="1">
        <p:scale>
          <a:sx n="75" d="100"/>
          <a:sy n="75" d="100"/>
        </p:scale>
        <p:origin x="-1014" y="-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98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32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1538" y="1142984"/>
            <a:ext cx="7786742" cy="5429288"/>
          </a:xfrm>
        </p:spPr>
        <p:txBody>
          <a:bodyPr>
            <a:normAutofit/>
          </a:bodyPr>
          <a:lstStyle/>
          <a:p>
            <a:pPr lvl="0"/>
            <a:r>
              <a:rPr lang="cs-CZ" sz="1400" dirty="0" smtClean="0">
                <a:latin typeface="Comic Sans MS" pitchFamily="66" charset="0"/>
              </a:rPr>
              <a:t>	VY_32_ INOVACE_IKR5 - 5</a:t>
            </a:r>
            <a:r>
              <a:rPr lang="cs-CZ" sz="1400" i="1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– </a:t>
            </a:r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POWERPOINT - </a:t>
            </a:r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</a:rPr>
              <a:t>ODRÁŽKY A ČÍSLOVÁNÍ</a:t>
            </a:r>
            <a:r>
              <a:rPr lang="cs-CZ" sz="2100" b="1" dirty="0" smtClean="0">
                <a:solidFill>
                  <a:schemeClr val="tx1"/>
                </a:solidFill>
              </a:rPr>
              <a:t/>
            </a:r>
            <a:br>
              <a:rPr lang="cs-CZ" sz="2100" b="1" dirty="0" smtClean="0">
                <a:solidFill>
                  <a:schemeClr val="tx1"/>
                </a:solidFill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Název školy: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Základní škola a mateřská škola Dolní 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Bojanovice, okres Hodonín, příspěvková 				organizace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Číslo projektu: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CZ.1.07/1.4.00/21.2777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Označení materiálu: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latin typeface="Comic Sans MS" pitchFamily="66" charset="0"/>
              </a:rPr>
              <a:t>VY_32_INOVACE_IKR5 – 5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Vzdělávací oblast: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Informační a komunikační technologie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Vypracoval, datum: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23. 9. 2013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Ověřil, datum, třída: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26. 9. 2013, 9.ABd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Předmět: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Počítačové praktikum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Ročník:</a:t>
            </a:r>
            <a:r>
              <a:rPr lang="cs-CZ" sz="1800" dirty="0" smtClean="0">
                <a:solidFill>
                  <a:schemeClr val="tx1"/>
                </a:solidFill>
              </a:rPr>
              <a:t> 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9.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Druh materiálu: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Prezentace PowerPoint</a:t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Téma hodiny:</a:t>
            </a:r>
            <a:r>
              <a:rPr lang="cs-CZ" sz="1800" dirty="0" smtClean="0">
                <a:solidFill>
                  <a:schemeClr val="tx1"/>
                </a:solidFill>
              </a:rPr>
              <a:t> 	             	</a:t>
            </a:r>
            <a:r>
              <a:rPr lang="cs-CZ" sz="2400" b="1" dirty="0" smtClean="0">
                <a:solidFill>
                  <a:schemeClr val="tx1"/>
                </a:solidFill>
              </a:rPr>
              <a:t>PowerPoint - 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drážky 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číslování</a:t>
            </a:r>
          </a:p>
          <a:p>
            <a:pPr lvl="0"/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Anotace: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Práce je určena pro žáky 8. a 9. ročníku 				Počítačového praktika jako studijní 				materiál k učivu: PowerPoint 2007 – 				odrážky a číslování v prezentaci.</a:t>
            </a:r>
          </a:p>
          <a:p>
            <a:endParaRPr lang="cs-CZ" sz="18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2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14290"/>
            <a:ext cx="5544956" cy="78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Odrážky v textovém poli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285860"/>
            <a:ext cx="4572032" cy="5143536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v prezentaci se používají textová pole s kratším textem, velmi často také s textem v odrážkách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formátování textu do odrážek je obdobná jako ve Wordu 2007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 PowerPointu je odrážkování propracovanější než ve Wordu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nejjednodušší způsob vytvoření textu s odrážkami je pomocí tlačítka </a:t>
            </a:r>
            <a:r>
              <a:rPr lang="cs-CZ" sz="2400" b="1" i="1" dirty="0" smtClean="0"/>
              <a:t>Odrážky</a:t>
            </a:r>
            <a:r>
              <a:rPr lang="cs-CZ" sz="2400" dirty="0" smtClean="0"/>
              <a:t>, které najdeš na pásu karet </a:t>
            </a:r>
            <a:r>
              <a:rPr lang="cs-CZ" sz="2400" b="1" i="1" dirty="0" smtClean="0"/>
              <a:t>Domů</a:t>
            </a:r>
            <a:r>
              <a:rPr lang="cs-CZ" sz="2400" dirty="0" smtClean="0"/>
              <a:t> ve skupině </a:t>
            </a:r>
            <a:r>
              <a:rPr lang="cs-CZ" sz="2400" b="1" i="1" dirty="0" smtClean="0"/>
              <a:t>Odstavec</a:t>
            </a:r>
            <a:endParaRPr lang="cs-CZ" sz="2400" b="1" i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4" y="1357298"/>
            <a:ext cx="2357454" cy="980327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6" name="Zahnutá šipka nahoru 5"/>
          <p:cNvSpPr/>
          <p:nvPr/>
        </p:nvSpPr>
        <p:spPr>
          <a:xfrm rot="19390190">
            <a:off x="5494967" y="1959046"/>
            <a:ext cx="1446646" cy="462549"/>
          </a:xfrm>
          <a:prstGeom prst="curvedUp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2643182"/>
            <a:ext cx="3184676" cy="3771986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Vytváření odrážek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1428736"/>
            <a:ext cx="7862150" cy="480060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nejdříve napiš do řádků text (odsazeným klávesou </a:t>
            </a:r>
            <a:r>
              <a:rPr lang="cs-CZ" sz="2400" b="1" i="1" dirty="0" smtClean="0"/>
              <a:t>Enter)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označ do bloku text, který chceš odrážet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klikni na tlačítko </a:t>
            </a:r>
            <a:r>
              <a:rPr lang="cs-CZ" sz="2400" b="1" i="1" dirty="0" smtClean="0"/>
              <a:t>Odrážky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u textu se vytvoří odrážky (černé tučné tečky)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pro detailnější nastavení odrážek označ potřebný text       a klikni u ikony odrážek na </a:t>
            </a:r>
            <a:r>
              <a:rPr lang="cs-CZ" sz="2400" b="1" i="1" dirty="0" smtClean="0"/>
              <a:t>šipku dolů </a:t>
            </a:r>
            <a:r>
              <a:rPr lang="cs-CZ" sz="2400" dirty="0" smtClean="0"/>
              <a:t>a vyber si některý          z přednastavených tvarů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pokud ti ani tyto možnosti odrážek nestačí, klikni v dolní části této rozbalené nabídky na příkaz </a:t>
            </a:r>
            <a:r>
              <a:rPr lang="cs-CZ" sz="2400" b="1" i="1" dirty="0" smtClean="0"/>
              <a:t>Odrážky                a číslování</a:t>
            </a:r>
            <a:endParaRPr lang="cs-CZ" sz="2400" b="1" i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16" y="2000240"/>
            <a:ext cx="785818" cy="7587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72396" y="2000240"/>
            <a:ext cx="467095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Zahnutá šipka nahoru 7"/>
          <p:cNvSpPr/>
          <p:nvPr/>
        </p:nvSpPr>
        <p:spPr>
          <a:xfrm rot="19856511">
            <a:off x="5292293" y="3259219"/>
            <a:ext cx="2959739" cy="497226"/>
          </a:xfrm>
          <a:prstGeom prst="curvedUp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42976" y="1285860"/>
            <a:ext cx="4536834" cy="4886338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11" name="Zahnutá šipka nahoru 10"/>
          <p:cNvSpPr/>
          <p:nvPr/>
        </p:nvSpPr>
        <p:spPr>
          <a:xfrm rot="21115426">
            <a:off x="1674514" y="6012009"/>
            <a:ext cx="2229713" cy="506092"/>
          </a:xfrm>
          <a:prstGeom prst="curvedUp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29388" y="5143512"/>
            <a:ext cx="2438400" cy="13335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2000240"/>
            <a:ext cx="2283141" cy="1119187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Odrážky a číslování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214422"/>
            <a:ext cx="7790712" cy="857256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  <a:buNone/>
            </a:pPr>
            <a:r>
              <a:rPr lang="cs-CZ" sz="2400" dirty="0" smtClean="0"/>
              <a:t>	Kromě typu a velikosti odrážek si zde můžeš vybrat          i barvu odrážky:</a:t>
            </a:r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82" y="2000240"/>
            <a:ext cx="2352675" cy="107157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12" y="2000240"/>
            <a:ext cx="2219324" cy="1109662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290" y="3143248"/>
            <a:ext cx="3786187" cy="341947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8" name="Zahnutá šipka doleva 7"/>
          <p:cNvSpPr/>
          <p:nvPr/>
        </p:nvSpPr>
        <p:spPr>
          <a:xfrm rot="944651">
            <a:off x="3012664" y="1779271"/>
            <a:ext cx="556556" cy="4380033"/>
          </a:xfrm>
          <a:prstGeom prst="curved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14943" y="3214686"/>
            <a:ext cx="2050312" cy="1080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00826" y="3214686"/>
            <a:ext cx="2071702" cy="1080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214943" y="4357694"/>
            <a:ext cx="2076279" cy="1080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500827" y="4357694"/>
            <a:ext cx="2071702" cy="1080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214942" y="5429264"/>
            <a:ext cx="2151290" cy="1080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500827" y="5429264"/>
            <a:ext cx="2071702" cy="1080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18" name="Zahnutá šipka doprava 17"/>
          <p:cNvSpPr/>
          <p:nvPr/>
        </p:nvSpPr>
        <p:spPr>
          <a:xfrm>
            <a:off x="1000100" y="1428736"/>
            <a:ext cx="571504" cy="3357586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Odrážky v podobě obrázku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142984"/>
            <a:ext cx="7862150" cy="2500330"/>
          </a:xfrm>
        </p:spPr>
        <p:txBody>
          <a:bodyPr>
            <a:normAutofit/>
          </a:bodyPr>
          <a:lstStyle/>
          <a:p>
            <a:pPr lvl="0">
              <a:buClr>
                <a:srgbClr val="C00000"/>
              </a:buClr>
              <a:defRPr/>
            </a:pPr>
            <a:r>
              <a:rPr lang="cs-CZ" sz="2400" dirty="0" smtClean="0"/>
              <a:t>jako grafický prvek odrážky můžeš použít i vhodný obrázek</a:t>
            </a:r>
          </a:p>
          <a:p>
            <a:pPr lvl="0">
              <a:buClr>
                <a:srgbClr val="C00000"/>
              </a:buClr>
              <a:defRPr/>
            </a:pPr>
            <a:r>
              <a:rPr lang="cs-CZ" sz="2400" dirty="0" smtClean="0"/>
              <a:t>klikni na tlačítko  </a:t>
            </a:r>
            <a:r>
              <a:rPr lang="cs-CZ" sz="2400" b="1" i="1" dirty="0" smtClean="0"/>
              <a:t>Obrázek</a:t>
            </a:r>
            <a:r>
              <a:rPr lang="cs-CZ" sz="2400" dirty="0" smtClean="0"/>
              <a:t> a vyber si z desítek možných odrážek</a:t>
            </a:r>
          </a:p>
          <a:p>
            <a:pPr lvl="0">
              <a:buClr>
                <a:srgbClr val="C00000"/>
              </a:buClr>
              <a:defRPr/>
            </a:pPr>
            <a:r>
              <a:rPr lang="cs-CZ" sz="2400" dirty="0" smtClean="0"/>
              <a:t>po kliknutí na tlačítko </a:t>
            </a:r>
            <a:r>
              <a:rPr lang="cs-CZ" sz="2400" b="1" i="1" dirty="0" smtClean="0"/>
              <a:t>Vlastní</a:t>
            </a:r>
            <a:r>
              <a:rPr lang="cs-CZ" sz="2400" dirty="0" smtClean="0"/>
              <a:t> si jako odrážku můžeš vybrat jakýkoliv obrázek, symbol či znak, který máš uložený někde na disku počítače</a:t>
            </a:r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3563762"/>
            <a:ext cx="3500462" cy="3102879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7" name="Zahnutá šipka doprava 6"/>
          <p:cNvSpPr/>
          <p:nvPr/>
        </p:nvSpPr>
        <p:spPr>
          <a:xfrm>
            <a:off x="3143240" y="1785926"/>
            <a:ext cx="500066" cy="4214842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doprava 7"/>
          <p:cNvSpPr/>
          <p:nvPr/>
        </p:nvSpPr>
        <p:spPr>
          <a:xfrm>
            <a:off x="3786182" y="2643182"/>
            <a:ext cx="500066" cy="3571900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3281145"/>
            <a:ext cx="2928958" cy="336256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11226" y="3429000"/>
            <a:ext cx="4289930" cy="3071834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5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74638"/>
            <a:ext cx="7790712" cy="1143000"/>
          </a:xfrm>
        </p:spPr>
        <p:txBody>
          <a:bodyPr/>
          <a:lstStyle/>
          <a:p>
            <a:pPr algn="ctr"/>
            <a:r>
              <a:rPr lang="cs-CZ" u="sng" dirty="0" smtClean="0"/>
              <a:t>Odrážky v podobě obrázku</a:t>
            </a:r>
            <a:endParaRPr lang="cs-CZ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214422"/>
            <a:ext cx="2549764" cy="1260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290" y="5286388"/>
            <a:ext cx="2571768" cy="121444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00496" y="1214422"/>
            <a:ext cx="2371765" cy="1260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000496" y="2571744"/>
            <a:ext cx="2357454" cy="121444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00826" y="1214422"/>
            <a:ext cx="2333625" cy="120967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00826" y="2571744"/>
            <a:ext cx="2286017" cy="1214447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357290" y="3929066"/>
            <a:ext cx="2571768" cy="1260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000496" y="3929066"/>
            <a:ext cx="2357454" cy="1260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357290" y="2571744"/>
            <a:ext cx="2571768" cy="121444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500826" y="3929066"/>
            <a:ext cx="2286016" cy="1260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4000496" y="5286388"/>
            <a:ext cx="2362200" cy="120967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6500826" y="5286388"/>
            <a:ext cx="2286016" cy="12192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74638"/>
            <a:ext cx="7790712" cy="1143000"/>
          </a:xfrm>
        </p:spPr>
        <p:txBody>
          <a:bodyPr/>
          <a:lstStyle/>
          <a:p>
            <a:pPr algn="ctr"/>
            <a:r>
              <a:rPr lang="cs-CZ" u="sng" dirty="0" smtClean="0"/>
              <a:t>Číslování v textovém poli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285860"/>
            <a:ext cx="7790712" cy="4962540"/>
          </a:xfrm>
        </p:spPr>
        <p:txBody>
          <a:bodyPr>
            <a:normAutofit/>
          </a:bodyPr>
          <a:lstStyle/>
          <a:p>
            <a:pPr>
              <a:buClr>
                <a:schemeClr val="accent3"/>
              </a:buClr>
            </a:pPr>
            <a:r>
              <a:rPr lang="cs-CZ" sz="2400" dirty="0" smtClean="0"/>
              <a:t>označ v textovém poli do bloku text, který budeš číslovat</a:t>
            </a:r>
          </a:p>
          <a:p>
            <a:pPr>
              <a:buClr>
                <a:schemeClr val="accent3"/>
              </a:buClr>
            </a:pPr>
            <a:r>
              <a:rPr lang="cs-CZ" sz="2400" dirty="0" smtClean="0"/>
              <a:t>na kartě </a:t>
            </a:r>
            <a:r>
              <a:rPr lang="cs-CZ" sz="2400" b="1" i="1" dirty="0" smtClean="0"/>
              <a:t>Domů</a:t>
            </a:r>
            <a:r>
              <a:rPr lang="cs-CZ" sz="2400" dirty="0" smtClean="0"/>
              <a:t> ve skupině </a:t>
            </a:r>
            <a:r>
              <a:rPr lang="cs-CZ" sz="2400" b="1" i="1" dirty="0" smtClean="0"/>
              <a:t>Odstavec</a:t>
            </a:r>
            <a:r>
              <a:rPr lang="cs-CZ" sz="2400" dirty="0" smtClean="0"/>
              <a:t> klikni na ikonu </a:t>
            </a:r>
            <a:r>
              <a:rPr lang="cs-CZ" sz="2400" b="1" i="1" dirty="0" smtClean="0"/>
              <a:t>Číslování </a:t>
            </a:r>
          </a:p>
          <a:p>
            <a:pPr>
              <a:buClr>
                <a:schemeClr val="accent3"/>
              </a:buClr>
              <a:buNone/>
            </a:pPr>
            <a:endParaRPr lang="cs-CZ" sz="2600" b="1" i="1" dirty="0" smtClean="0"/>
          </a:p>
          <a:p>
            <a:pPr>
              <a:buClr>
                <a:schemeClr val="accent3"/>
              </a:buClr>
            </a:pPr>
            <a:r>
              <a:rPr lang="cs-CZ" sz="2400" dirty="0" smtClean="0"/>
              <a:t>text v textovém poli bude automaticky číslován</a:t>
            </a:r>
          </a:p>
          <a:p>
            <a:endParaRPr lang="cs-CZ" sz="2800" dirty="0" smtClean="0"/>
          </a:p>
          <a:p>
            <a:pPr>
              <a:buNone/>
            </a:pPr>
            <a:r>
              <a:rPr lang="cs-CZ" sz="2400" dirty="0" smtClean="0"/>
              <a:t>	Pokud ti standardní číslování                                    nevyhovuje, můžeš pomocí </a:t>
            </a:r>
            <a:r>
              <a:rPr lang="cs-CZ" sz="2400" b="1" i="1" dirty="0" smtClean="0"/>
              <a:t>šipky</a:t>
            </a:r>
            <a:r>
              <a:rPr lang="cs-CZ" sz="2400" dirty="0" smtClean="0"/>
              <a:t>                                       u ikony </a:t>
            </a:r>
            <a:r>
              <a:rPr lang="cs-CZ" sz="2400" b="1" i="1" dirty="0" smtClean="0"/>
              <a:t>Číslování</a:t>
            </a:r>
            <a:r>
              <a:rPr lang="cs-CZ" sz="2400" dirty="0" smtClean="0"/>
              <a:t> zobrazit                                                    další nabídku variant číslování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26" y="2143116"/>
            <a:ext cx="2214578" cy="94261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5" name="Zahnutá šipka nahoru 4"/>
          <p:cNvSpPr/>
          <p:nvPr/>
        </p:nvSpPr>
        <p:spPr>
          <a:xfrm>
            <a:off x="2500298" y="2500306"/>
            <a:ext cx="4643470" cy="357190"/>
          </a:xfrm>
          <a:prstGeom prst="curvedUp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3429000"/>
            <a:ext cx="2865924" cy="3248048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8" name="Zahnutá šipka nahoru 7"/>
          <p:cNvSpPr/>
          <p:nvPr/>
        </p:nvSpPr>
        <p:spPr>
          <a:xfrm rot="1939581">
            <a:off x="5034068" y="4280511"/>
            <a:ext cx="1673172" cy="315824"/>
          </a:xfrm>
          <a:prstGeom prst="curvedUp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3500438"/>
            <a:ext cx="744459" cy="428628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Úkol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142976" y="1643050"/>
            <a:ext cx="7000924" cy="307183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dirty="0" smtClean="0"/>
              <a:t>Uprav </a:t>
            </a:r>
            <a:r>
              <a:rPr lang="cs-CZ" sz="2400" smtClean="0"/>
              <a:t>si odrážky u </a:t>
            </a: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textu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ve své prezentaci.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dirty="0" smtClean="0"/>
              <a:t>Nastav číslování textu.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endParaRPr lang="cs-CZ" sz="2400" dirty="0" smtClean="0"/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dirty="0" smtClean="0"/>
              <a:t>S odrážkami to nepřežeň!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dirty="0" smtClean="0"/>
              <a:t>V celé prezentaci používej pouze jeden druh odrážek!</a:t>
            </a:r>
          </a:p>
        </p:txBody>
      </p:sp>
      <p:grpSp>
        <p:nvGrpSpPr>
          <p:cNvPr id="13" name="Skupina 12"/>
          <p:cNvGrpSpPr/>
          <p:nvPr/>
        </p:nvGrpSpPr>
        <p:grpSpPr>
          <a:xfrm>
            <a:off x="7715272" y="2643182"/>
            <a:ext cx="357190" cy="1643074"/>
            <a:chOff x="7715272" y="2643182"/>
            <a:chExt cx="357190" cy="1643074"/>
          </a:xfrm>
        </p:grpSpPr>
        <p:sp>
          <p:nvSpPr>
            <p:cNvPr id="11" name="Vývojový diagram: vyjmutí 10"/>
            <p:cNvSpPr/>
            <p:nvPr/>
          </p:nvSpPr>
          <p:spPr>
            <a:xfrm rot="10800000">
              <a:off x="7715272" y="2643182"/>
              <a:ext cx="357190" cy="1285884"/>
            </a:xfrm>
            <a:prstGeom prst="flowChartExtra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Elipsa 11"/>
            <p:cNvSpPr/>
            <p:nvPr/>
          </p:nvSpPr>
          <p:spPr>
            <a:xfrm>
              <a:off x="7786710" y="4000504"/>
              <a:ext cx="214314" cy="285752"/>
            </a:xfrm>
            <a:prstGeom prst="ellipse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8" name="Obrázek 7"/>
          <p:cNvPicPr/>
          <p:nvPr/>
        </p:nvPicPr>
        <p:blipFill>
          <a:blip r:embed="rId2" cstate="print">
            <a:biLevel thresh="50000"/>
          </a:blip>
          <a:srcRect/>
          <a:stretch>
            <a:fillRect/>
          </a:stretch>
        </p:blipFill>
        <p:spPr bwMode="auto">
          <a:xfrm>
            <a:off x="1285852" y="357166"/>
            <a:ext cx="714380" cy="92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357298"/>
            <a:ext cx="7569518" cy="480060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KOVÁŘOVÁ, L., NĚMEC, V., JIŘÍČEK, M., NAVRÁTIL, P. </a:t>
            </a:r>
            <a:r>
              <a:rPr lang="cs-CZ" sz="2400" i="1" dirty="0" smtClean="0"/>
              <a:t>Informatika pro základní školy</a:t>
            </a:r>
            <a:r>
              <a:rPr lang="cs-CZ" sz="2400" dirty="0" smtClean="0"/>
              <a:t>, </a:t>
            </a:r>
            <a:r>
              <a:rPr lang="cs-CZ" sz="2400" i="1" dirty="0" smtClean="0"/>
              <a:t>díl 3</a:t>
            </a:r>
            <a:r>
              <a:rPr lang="cs-CZ" sz="2400" dirty="0" smtClean="0"/>
              <a:t>, Praha: Computer Media, 2010.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NAVRÁTIL, P. </a:t>
            </a:r>
            <a:r>
              <a:rPr lang="cs-CZ" sz="2400" i="1" dirty="0" smtClean="0"/>
              <a:t>S počítačem nejen k maturitě</a:t>
            </a:r>
            <a:r>
              <a:rPr lang="cs-CZ" sz="2400" dirty="0" smtClean="0"/>
              <a:t>, díl 2,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2009.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Obrázky (</a:t>
            </a: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 smtClean="0"/>
              <a:t> – PowerPoint 2007)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Vlastní obrázek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398</TotalTime>
  <Words>312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Snímek 1</vt:lpstr>
      <vt:lpstr>Odrážky v textovém poli</vt:lpstr>
      <vt:lpstr>Vytváření odrážek</vt:lpstr>
      <vt:lpstr>Odrážky a číslování</vt:lpstr>
      <vt:lpstr>Odrážky v podobě obrázku</vt:lpstr>
      <vt:lpstr>Odrážky v podobě obrázku</vt:lpstr>
      <vt:lpstr>Číslování v textovém poli</vt:lpstr>
      <vt:lpstr>Úkol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Ivca</cp:lastModifiedBy>
  <cp:revision>112</cp:revision>
  <dcterms:modified xsi:type="dcterms:W3CDTF">2014-01-05T16:33:02Z</dcterms:modified>
</cp:coreProperties>
</file>