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3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000108"/>
            <a:ext cx="7643866" cy="5429288"/>
          </a:xfrm>
        </p:spPr>
        <p:txBody>
          <a:bodyPr>
            <a:normAutofit/>
          </a:bodyPr>
          <a:lstStyle/>
          <a:p>
            <a:pPr marL="365760" lvl="0" indent="-283464">
              <a:buClr>
                <a:schemeClr val="accent3"/>
              </a:buClr>
              <a:defRPr/>
            </a:pPr>
            <a:r>
              <a:rPr lang="cs-CZ" sz="1400" dirty="0" smtClean="0">
                <a:latin typeface="Comic Sans MS" pitchFamily="66" charset="0"/>
              </a:rPr>
              <a:t>		          VY_32_ INOVACE_IKR5 - 7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KLIPART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30. 9.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3. 10. 2013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, 9.ABd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Klipart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 		Práce je určena pro žáky 8. a 9. ročníku 				Počítačového praktika jako studijní 				materiál k učivu: PowerPoint 2007 – 				klipart v prezentaci, vložení a úprava 				klipartu.</a:t>
            </a:r>
            <a:endParaRPr lang="cs-CZ" sz="1800" dirty="0" smtClean="0">
              <a:latin typeface="Comic Sans MS" pitchFamily="66" charset="0"/>
            </a:endParaRP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klipartů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890080" cy="5051648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klikni na pásu karet na záložku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a na kartě </a:t>
            </a:r>
            <a:r>
              <a:rPr lang="cs-CZ" sz="2400" b="1" i="1" dirty="0" smtClean="0"/>
              <a:t>Ilustrace</a:t>
            </a:r>
            <a:r>
              <a:rPr lang="cs-CZ" sz="2400" dirty="0" smtClean="0"/>
              <a:t> na ikonu </a:t>
            </a:r>
            <a:r>
              <a:rPr lang="cs-CZ" sz="2400" b="1" i="1" dirty="0" smtClean="0"/>
              <a:t>Klipart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vpravo se zobrazí podokno úloh, zde klikni na odkaz </a:t>
            </a:r>
            <a:r>
              <a:rPr lang="cs-CZ" sz="2400" b="1" i="1" dirty="0" smtClean="0"/>
              <a:t>Uspořádat klipy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otevře se okno </a:t>
            </a:r>
            <a:r>
              <a:rPr lang="cs-CZ" sz="2400" b="1" i="1" dirty="0" smtClean="0"/>
              <a:t>Galerii médií</a:t>
            </a:r>
            <a:r>
              <a:rPr lang="cs-CZ" sz="2400" dirty="0" smtClean="0"/>
              <a:t>, klikni na znaménko </a:t>
            </a:r>
            <a:r>
              <a:rPr lang="cs-CZ" b="1" dirty="0" smtClean="0">
                <a:solidFill>
                  <a:srgbClr val="FF0000"/>
                </a:solidFill>
              </a:rPr>
              <a:t>+</a:t>
            </a:r>
            <a:r>
              <a:rPr lang="cs-CZ" sz="2400" dirty="0" smtClean="0"/>
              <a:t>         u složky </a:t>
            </a:r>
            <a:r>
              <a:rPr lang="cs-CZ" sz="2400" b="1" i="1" dirty="0" smtClean="0"/>
              <a:t>Kolekce sada Office </a:t>
            </a:r>
            <a:r>
              <a:rPr lang="cs-CZ" sz="2400" dirty="0" smtClean="0"/>
              <a:t>a pak na vybranou </a:t>
            </a:r>
            <a:r>
              <a:rPr lang="cs-CZ" sz="2400" dirty="0" err="1" smtClean="0"/>
              <a:t>podsložku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vpravo v okně se zobrazí náhled na kliparty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obrázek myší a přetáhni si jej na svůj snímek          v prezentaci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373216"/>
            <a:ext cx="2790825" cy="10572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88640"/>
            <a:ext cx="707132" cy="100811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</p:pic>
      <p:sp>
        <p:nvSpPr>
          <p:cNvPr id="6" name="Zahnutá šipka nahoru 5"/>
          <p:cNvSpPr/>
          <p:nvPr/>
        </p:nvSpPr>
        <p:spPr>
          <a:xfrm rot="5163994">
            <a:off x="-1235815" y="3541230"/>
            <a:ext cx="4774872" cy="755528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142852"/>
            <a:ext cx="2000251" cy="647260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1435100" y="1447800"/>
            <a:ext cx="7499350" cy="4800600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1032" name="Picture 8" descr="C:\Documents and Settings\Ivca\Local Settings\Temporary Internet Files\Content.IE5\PXQHBSLQ\MC90043800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5143512"/>
            <a:ext cx="1355839" cy="923911"/>
          </a:xfrm>
          <a:prstGeom prst="rect">
            <a:avLst/>
          </a:prstGeom>
          <a:noFill/>
        </p:spPr>
      </p:pic>
      <p:sp>
        <p:nvSpPr>
          <p:cNvPr id="16" name="Zahnutá šipka nahoru 15"/>
          <p:cNvSpPr/>
          <p:nvPr/>
        </p:nvSpPr>
        <p:spPr>
          <a:xfrm rot="7879740" flipV="1">
            <a:off x="4854702" y="4593975"/>
            <a:ext cx="3903576" cy="929308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  <p:bldP spid="16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Úprava klipartu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po vložení klipartu do snímku jej můžeš různě upravovat (měnit jeho velikost, natočení aj.)</a:t>
            </a:r>
          </a:p>
          <a:p>
            <a:pPr>
              <a:buClr>
                <a:srgbClr val="C00000"/>
              </a:buClr>
            </a:pPr>
            <a:endParaRPr lang="cs-CZ" sz="5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něj myší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 rozích a ve středech stran má nyní klipart (obrázek)  </a:t>
            </a:r>
            <a:r>
              <a:rPr lang="cs-CZ" sz="2400" b="1" i="1" dirty="0" smtClean="0"/>
              <a:t>tzv. </a:t>
            </a:r>
            <a:r>
              <a:rPr lang="cs-CZ" sz="2400" b="1" i="1" dirty="0" err="1" smtClean="0"/>
              <a:t>úchopné</a:t>
            </a:r>
            <a:r>
              <a:rPr lang="cs-CZ" sz="2400" b="1" i="1" dirty="0" smtClean="0"/>
              <a:t> body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pomocí nich můžeš změnit jeho velikost, otáčet jím</a:t>
            </a:r>
            <a:endParaRPr lang="cs-CZ" sz="2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1" y="4143380"/>
            <a:ext cx="1764469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4572008"/>
            <a:ext cx="882237" cy="9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3227724">
            <a:off x="7014434" y="4201118"/>
            <a:ext cx="1764469" cy="180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Šipka doprava se zářezem 8"/>
          <p:cNvSpPr/>
          <p:nvPr/>
        </p:nvSpPr>
        <p:spPr>
          <a:xfrm>
            <a:off x="3428992" y="5000636"/>
            <a:ext cx="857256" cy="285752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se zářezem 9"/>
          <p:cNvSpPr/>
          <p:nvPr/>
        </p:nvSpPr>
        <p:spPr>
          <a:xfrm>
            <a:off x="5643570" y="5000636"/>
            <a:ext cx="857256" cy="285752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Vyber si z galerie klipartů ty, které se do tvé prezentace nejvíc hodí.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Kliparty vlož do snímků a uprav jejich velikost, příp. pozici.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tabLst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267</TotalTime>
  <Words>208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Vkládání klipartů</vt:lpstr>
      <vt:lpstr>Úprava klipartu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72</cp:revision>
  <dcterms:modified xsi:type="dcterms:W3CDTF">2014-01-05T15:44:12Z</dcterms:modified>
</cp:coreProperties>
</file>