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68" r:id="rId5"/>
    <p:sldId id="263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thumb/8/85/Smiley.svg/150px-Smiley.svg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429288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                     VY_32_ INOVACE_IKR5 - 8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OBRÁZEK V POWERPOINTU 1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8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3.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9. 10. 2013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, 9.ABh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9.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Obrázek v PowerPointu 1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obrázek v prezentaci, vkládání a formát 				obrázků.</a:t>
            </a: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obrázků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7818072" cy="480060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pásu karet </a:t>
            </a:r>
            <a:r>
              <a:rPr lang="cs-CZ" sz="2400" b="1" i="1" dirty="0" smtClean="0"/>
              <a:t>Vložení</a:t>
            </a:r>
            <a:r>
              <a:rPr lang="cs-CZ" sz="2400" dirty="0" smtClean="0"/>
              <a:t> na kartu </a:t>
            </a:r>
            <a:r>
              <a:rPr lang="cs-CZ" sz="2400" b="1" i="1" dirty="0" smtClean="0"/>
              <a:t>Ilustrace</a:t>
            </a:r>
            <a:r>
              <a:rPr lang="cs-CZ" sz="2400" dirty="0" smtClean="0"/>
              <a:t> klikni na ikonu </a:t>
            </a:r>
            <a:r>
              <a:rPr lang="cs-CZ" sz="2400" b="1" i="1" dirty="0" smtClean="0"/>
              <a:t>Obrázek</a:t>
            </a:r>
          </a:p>
          <a:p>
            <a:pPr>
              <a:buClr>
                <a:srgbClr val="C00000"/>
              </a:buClr>
              <a:buNone/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otevře se okno </a:t>
            </a:r>
            <a:r>
              <a:rPr lang="cs-CZ" sz="2400" b="1" i="1" dirty="0" smtClean="0"/>
              <a:t>Vložit obrázek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vyber si obrázek, který chceš do prezentace vložit, poté klikni na tlačítko </a:t>
            </a:r>
            <a:r>
              <a:rPr lang="cs-CZ" sz="2400" b="1" i="1" dirty="0" smtClean="0"/>
              <a:t>Vložit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také obrázek můžeš různě upravovat (měnit jeho velikost, otočení aj.)</a:t>
            </a:r>
          </a:p>
          <a:p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1928802"/>
            <a:ext cx="2866818" cy="1290639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doprava 4"/>
          <p:cNvSpPr/>
          <p:nvPr/>
        </p:nvSpPr>
        <p:spPr>
          <a:xfrm rot="17624753">
            <a:off x="4533370" y="1297177"/>
            <a:ext cx="350397" cy="2173428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4714884"/>
            <a:ext cx="1310297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5000636"/>
            <a:ext cx="873528" cy="108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2836537">
            <a:off x="6929454" y="4572008"/>
            <a:ext cx="1310297" cy="16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Šipka doprava se zářezem 13"/>
          <p:cNvSpPr/>
          <p:nvPr/>
        </p:nvSpPr>
        <p:spPr>
          <a:xfrm>
            <a:off x="3000364" y="5500702"/>
            <a:ext cx="1071570" cy="285752"/>
          </a:xfrm>
          <a:prstGeom prst="notch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se zářezem 14"/>
          <p:cNvSpPr/>
          <p:nvPr/>
        </p:nvSpPr>
        <p:spPr>
          <a:xfrm>
            <a:off x="5429256" y="5500702"/>
            <a:ext cx="1071570" cy="285752"/>
          </a:xfrm>
          <a:prstGeom prst="notch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14" grpId="0" animBg="1"/>
      <p:bldP spid="1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Formát obrázku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68760"/>
            <a:ext cx="7818072" cy="49796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klikni pravým tlačítkem myši na obrázek a z nabídky příkazů vyber </a:t>
            </a:r>
            <a:r>
              <a:rPr lang="cs-CZ" sz="2400" b="1" i="1" dirty="0" smtClean="0"/>
              <a:t>Formát obrázku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otevře se okno, pomocí kterého si můžeš u obrázku nastavit různé parametry</a:t>
            </a:r>
          </a:p>
          <a:p>
            <a:pPr>
              <a:buClr>
                <a:srgbClr val="C00000"/>
              </a:buClr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3140968"/>
            <a:ext cx="2064229" cy="309634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</p:pic>
      <p:sp>
        <p:nvSpPr>
          <p:cNvPr id="5" name="Zahnutá šipka doprava 4"/>
          <p:cNvSpPr/>
          <p:nvPr/>
        </p:nvSpPr>
        <p:spPr>
          <a:xfrm>
            <a:off x="611560" y="1772816"/>
            <a:ext cx="648072" cy="4464496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2492896"/>
            <a:ext cx="3943479" cy="396044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</p:spPr>
      </p:pic>
      <p:sp>
        <p:nvSpPr>
          <p:cNvPr id="7" name="Šipka doprava 6"/>
          <p:cNvSpPr/>
          <p:nvPr/>
        </p:nvSpPr>
        <p:spPr>
          <a:xfrm>
            <a:off x="3563888" y="4365104"/>
            <a:ext cx="1080120" cy="216024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Další úprava obrázků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0100" y="1268760"/>
            <a:ext cx="8001056" cy="49796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dvojklikem na obrázek otevřeš další nabídku nástrojů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jas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kontrast</a:t>
            </a:r>
          </a:p>
          <a:p>
            <a:pPr lvl="1">
              <a:buClr>
                <a:srgbClr val="C00000"/>
              </a:buClr>
            </a:pPr>
            <a:r>
              <a:rPr lang="cs-CZ" sz="2000" dirty="0" smtClean="0"/>
              <a:t>přebarvit</a:t>
            </a:r>
          </a:p>
          <a:p>
            <a:pPr>
              <a:buClr>
                <a:srgbClr val="C00000"/>
              </a:buClr>
            </a:pPr>
            <a:endParaRPr lang="cs-CZ" sz="2400" b="1" i="1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00958" y="357166"/>
            <a:ext cx="1457328" cy="72866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3000372"/>
            <a:ext cx="2121046" cy="342902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8991" y="3000372"/>
            <a:ext cx="2146887" cy="342902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43569" y="3000372"/>
            <a:ext cx="3244293" cy="3429024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4" name="Zahnutá šipka doprava 13"/>
          <p:cNvSpPr/>
          <p:nvPr/>
        </p:nvSpPr>
        <p:spPr>
          <a:xfrm rot="2343879">
            <a:off x="2969177" y="1442718"/>
            <a:ext cx="428628" cy="3000396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Zahnutá šipka doprava 14"/>
          <p:cNvSpPr/>
          <p:nvPr/>
        </p:nvSpPr>
        <p:spPr>
          <a:xfrm rot="1531561">
            <a:off x="3885893" y="1514043"/>
            <a:ext cx="653339" cy="2600126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4810" y="1714488"/>
            <a:ext cx="3325114" cy="114300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6" name="Zahnutá šipka doprava 15"/>
          <p:cNvSpPr/>
          <p:nvPr/>
        </p:nvSpPr>
        <p:spPr>
          <a:xfrm rot="19026066" flipH="1">
            <a:off x="5770743" y="2057522"/>
            <a:ext cx="461321" cy="1814264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9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Vlož do snímků své prezentace obrázky ze souboru svého počítače.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Vyber jen ty, které se do ní hodí!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Obrázky poté uprav (nastav vhodnou velikost, příp. pootočení aj.).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Vyzkoušej si také nastavení dalších vlastností obrázku pomocí Formátu obrázku.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tabLst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521497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smtClean="0"/>
              <a:t>Vlastní obrázek</a:t>
            </a:r>
          </a:p>
          <a:p>
            <a:pPr>
              <a:buClr>
                <a:srgbClr val="C00000"/>
              </a:buClr>
            </a:pPr>
            <a:r>
              <a:rPr lang="cs-CZ" sz="2400" i="1" smtClean="0">
                <a:hlinkClick r:id="rId2"/>
              </a:rPr>
              <a:t>http</a:t>
            </a:r>
            <a:r>
              <a:rPr lang="cs-CZ" sz="2400" i="1" dirty="0" smtClean="0">
                <a:hlinkClick r:id="rId2"/>
              </a:rPr>
              <a:t>://upload.wikimedia.org/wikipedia/commons/thumb/8/85/Smiley.svg/150px-Smiley.svg.png</a:t>
            </a: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435</TotalTime>
  <Words>209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Vkládání obrázků</vt:lpstr>
      <vt:lpstr>Formát obrázku</vt:lpstr>
      <vt:lpstr>Další úprava obrázků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105</cp:revision>
  <dcterms:modified xsi:type="dcterms:W3CDTF">2014-01-05T15:21:25Z</dcterms:modified>
</cp:coreProperties>
</file>