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0" r:id="rId4"/>
    <p:sldId id="263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8/85/Smiley.svg/150px-Smiley.svg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429288"/>
          </a:xfrm>
        </p:spPr>
        <p:txBody>
          <a:bodyPr>
            <a:normAutofit/>
          </a:bodyPr>
          <a:lstStyle/>
          <a:p>
            <a:r>
              <a:rPr lang="cs-CZ" sz="1400" dirty="0" smtClean="0">
                <a:latin typeface="Comic Sans MS" pitchFamily="66" charset="0"/>
              </a:rPr>
              <a:t>                     VY_32_ INOVACE_IKR5 - 9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OBRÁZEK V POWERPOINTU 2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9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3. 10.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10. 10. 2013, </a:t>
            </a:r>
            <a:r>
              <a:rPr lang="cs-CZ" sz="180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8. A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8.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Obrázek v PowerPointu 2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Práce je určena pro žáky 8. a 9. ročníku 				Počítačového praktika jako studijní 				materiál k učivu: PowerPoint 2007 – 				obrázek v prezentaci, styly a ohraničení				obrázků.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Styly obrázků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268760"/>
            <a:ext cx="8001056" cy="497964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můžeš si vybrat z široké nabídky stylů obrázků</a:t>
            </a:r>
          </a:p>
        </p:txBody>
      </p:sp>
      <p:pic>
        <p:nvPicPr>
          <p:cNvPr id="8" name="Obrázek 7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3143248"/>
            <a:ext cx="720000" cy="720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785926"/>
            <a:ext cx="7643866" cy="113720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sp>
        <p:nvSpPr>
          <p:cNvPr id="17" name="Prstenec 16"/>
          <p:cNvSpPr/>
          <p:nvPr/>
        </p:nvSpPr>
        <p:spPr>
          <a:xfrm>
            <a:off x="6357950" y="2214554"/>
            <a:ext cx="642942" cy="642942"/>
          </a:xfrm>
          <a:prstGeom prst="don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3071810"/>
            <a:ext cx="4107685" cy="328614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18" name="Obrázek 17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3071810"/>
            <a:ext cx="720000" cy="72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Obrázek 18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3071810"/>
            <a:ext cx="720000" cy="72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" name="Obrázek 19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4000504"/>
            <a:ext cx="720000" cy="72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Obrázek 20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3929066"/>
            <a:ext cx="720000" cy="72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Obrázek 21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900" y="3071810"/>
            <a:ext cx="720000" cy="72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Obrázek 22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206" y="4000504"/>
            <a:ext cx="720000" cy="72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" name="Obrázek 23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900" y="4000504"/>
            <a:ext cx="720000" cy="7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Obrázek 24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4786322"/>
            <a:ext cx="720000" cy="7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Obrázek 25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5643578"/>
            <a:ext cx="720000" cy="7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7" name="Obrázek 26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4857760"/>
            <a:ext cx="720000" cy="7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8" name="Obrázek 27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5643578"/>
            <a:ext cx="720000" cy="7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29" name="Obrázek 28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4857760"/>
            <a:ext cx="720000" cy="720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0" name="Obrázek 29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900" y="4857760"/>
            <a:ext cx="720000" cy="720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Obrázek 30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44" y="5715016"/>
            <a:ext cx="720000" cy="72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2" name="Obrázek 31" descr="Smiley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900" y="5715016"/>
            <a:ext cx="720000" cy="720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4" name="Násobení 33"/>
          <p:cNvSpPr/>
          <p:nvPr/>
        </p:nvSpPr>
        <p:spPr>
          <a:xfrm>
            <a:off x="1928794" y="3500438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Násobení 34"/>
          <p:cNvSpPr/>
          <p:nvPr/>
        </p:nvSpPr>
        <p:spPr>
          <a:xfrm>
            <a:off x="2500298" y="3500438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Násobení 35"/>
          <p:cNvSpPr/>
          <p:nvPr/>
        </p:nvSpPr>
        <p:spPr>
          <a:xfrm>
            <a:off x="4786314" y="3571876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Násobení 36"/>
          <p:cNvSpPr/>
          <p:nvPr/>
        </p:nvSpPr>
        <p:spPr>
          <a:xfrm>
            <a:off x="2000232" y="4286256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Násobení 37"/>
          <p:cNvSpPr/>
          <p:nvPr/>
        </p:nvSpPr>
        <p:spPr>
          <a:xfrm>
            <a:off x="2500298" y="4286256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Násobení 38"/>
          <p:cNvSpPr/>
          <p:nvPr/>
        </p:nvSpPr>
        <p:spPr>
          <a:xfrm>
            <a:off x="4214810" y="4357694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Násobení 39"/>
          <p:cNvSpPr/>
          <p:nvPr/>
        </p:nvSpPr>
        <p:spPr>
          <a:xfrm>
            <a:off x="4786314" y="4357694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Násobení 40"/>
          <p:cNvSpPr/>
          <p:nvPr/>
        </p:nvSpPr>
        <p:spPr>
          <a:xfrm>
            <a:off x="1500166" y="5214950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Násobení 41"/>
          <p:cNvSpPr/>
          <p:nvPr/>
        </p:nvSpPr>
        <p:spPr>
          <a:xfrm>
            <a:off x="2500298" y="5214950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Násobení 42"/>
          <p:cNvSpPr/>
          <p:nvPr/>
        </p:nvSpPr>
        <p:spPr>
          <a:xfrm>
            <a:off x="3571868" y="5143512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Násobení 43"/>
          <p:cNvSpPr/>
          <p:nvPr/>
        </p:nvSpPr>
        <p:spPr>
          <a:xfrm>
            <a:off x="4143372" y="5143512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Násobení 44"/>
          <p:cNvSpPr/>
          <p:nvPr/>
        </p:nvSpPr>
        <p:spPr>
          <a:xfrm>
            <a:off x="1357290" y="5929330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Násobení 45"/>
          <p:cNvSpPr/>
          <p:nvPr/>
        </p:nvSpPr>
        <p:spPr>
          <a:xfrm>
            <a:off x="3000364" y="5929330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Násobení 46"/>
          <p:cNvSpPr/>
          <p:nvPr/>
        </p:nvSpPr>
        <p:spPr>
          <a:xfrm>
            <a:off x="4214810" y="6000768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Násobení 47"/>
          <p:cNvSpPr/>
          <p:nvPr/>
        </p:nvSpPr>
        <p:spPr>
          <a:xfrm>
            <a:off x="4786314" y="5929330"/>
            <a:ext cx="357190" cy="357190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Zahnutá šipka nahoru 79"/>
          <p:cNvSpPr/>
          <p:nvPr/>
        </p:nvSpPr>
        <p:spPr>
          <a:xfrm rot="197549">
            <a:off x="1442605" y="3859054"/>
            <a:ext cx="2553344" cy="556620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2" name="Zahnutá šipka nahoru 81"/>
          <p:cNvSpPr/>
          <p:nvPr/>
        </p:nvSpPr>
        <p:spPr>
          <a:xfrm rot="21269950">
            <a:off x="2011019" y="5706052"/>
            <a:ext cx="5799039" cy="503658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1" name="Zahnutá šipka nahoru 80"/>
          <p:cNvSpPr/>
          <p:nvPr/>
        </p:nvSpPr>
        <p:spPr>
          <a:xfrm rot="21413882">
            <a:off x="2866549" y="5519860"/>
            <a:ext cx="3359901" cy="425850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1143000"/>
          </a:xfrm>
        </p:spPr>
        <p:txBody>
          <a:bodyPr/>
          <a:lstStyle/>
          <a:p>
            <a:pPr algn="ctr"/>
            <a:r>
              <a:rPr lang="cs-CZ" u="sng" dirty="0" smtClean="0"/>
              <a:t>Ohraničení obrázků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0100" y="1268760"/>
            <a:ext cx="8001056" cy="497964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  <a:buNone/>
            </a:pPr>
            <a:endParaRPr lang="cs-CZ" sz="2400" dirty="0" smtClean="0"/>
          </a:p>
          <a:p>
            <a:pPr>
              <a:buClr>
                <a:srgbClr val="C00000"/>
              </a:buClr>
              <a:buNone/>
            </a:pPr>
            <a:endParaRPr lang="cs-CZ" sz="2400" dirty="0" smtClean="0"/>
          </a:p>
        </p:txBody>
      </p:sp>
      <p:sp>
        <p:nvSpPr>
          <p:cNvPr id="61" name="Zástupný symbol pro obsah 2"/>
          <p:cNvSpPr txBox="1">
            <a:spLocks/>
          </p:cNvSpPr>
          <p:nvPr/>
        </p:nvSpPr>
        <p:spPr>
          <a:xfrm>
            <a:off x="1152500" y="1142984"/>
            <a:ext cx="8001056" cy="52578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C00000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můžeš si také nastavit způsob ohraničení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obrázku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643050"/>
            <a:ext cx="2230155" cy="471490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ffectLst/>
        </p:spPr>
      </p:pic>
      <p:pic>
        <p:nvPicPr>
          <p:cNvPr id="63" name="Obrázek 62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643050"/>
            <a:ext cx="1080000" cy="108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4" name="Obrázek 63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2928934"/>
            <a:ext cx="1080000" cy="108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5" name="Obrázek 64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143380"/>
            <a:ext cx="1080000" cy="1080000"/>
          </a:xfrm>
          <a:prstGeom prst="rect">
            <a:avLst/>
          </a:prstGeom>
          <a:ln>
            <a:solidFill>
              <a:schemeClr val="accent3"/>
            </a:solidFill>
          </a:ln>
        </p:spPr>
      </p:pic>
      <p:pic>
        <p:nvPicPr>
          <p:cNvPr id="66" name="Obrázek 65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286256"/>
            <a:ext cx="1080000" cy="1080000"/>
          </a:xfrm>
          <a:prstGeom prst="rect">
            <a:avLst/>
          </a:prstGeom>
          <a:ln w="76200">
            <a:solidFill>
              <a:schemeClr val="accent3"/>
            </a:solidFill>
          </a:ln>
        </p:spPr>
      </p:pic>
      <p:pic>
        <p:nvPicPr>
          <p:cNvPr id="67" name="Obrázek 66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714488"/>
            <a:ext cx="1080000" cy="10800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68" name="Obrázek 67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3000372"/>
            <a:ext cx="1080000" cy="1080000"/>
          </a:xfrm>
          <a:prstGeom prst="rect">
            <a:avLst/>
          </a:prstGeom>
          <a:ln w="76200">
            <a:solidFill>
              <a:schemeClr val="accent1"/>
            </a:solidFill>
          </a:ln>
        </p:spPr>
      </p:pic>
      <p:pic>
        <p:nvPicPr>
          <p:cNvPr id="72" name="Obrázek 71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4286256"/>
            <a:ext cx="1080000" cy="1080000"/>
          </a:xfrm>
          <a:prstGeom prst="rect">
            <a:avLst/>
          </a:prstGeom>
          <a:ln w="38100">
            <a:solidFill>
              <a:schemeClr val="accent3"/>
            </a:solidFill>
            <a:prstDash val="dashDot"/>
          </a:ln>
        </p:spPr>
      </p:pic>
      <p:pic>
        <p:nvPicPr>
          <p:cNvPr id="74" name="Obrázek 73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20" y="3000372"/>
            <a:ext cx="1080000" cy="1080000"/>
          </a:xfrm>
          <a:prstGeom prst="rect">
            <a:avLst/>
          </a:prstGeom>
          <a:ln w="38100">
            <a:solidFill>
              <a:schemeClr val="accent1"/>
            </a:solidFill>
            <a:prstDash val="dashDot"/>
          </a:ln>
        </p:spPr>
      </p:pic>
      <p:pic>
        <p:nvPicPr>
          <p:cNvPr id="77" name="Obrázek 76" descr="Smiley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714488"/>
            <a:ext cx="1080000" cy="1080000"/>
          </a:xfrm>
          <a:prstGeom prst="rect">
            <a:avLst/>
          </a:prstGeom>
          <a:ln w="38100">
            <a:solidFill>
              <a:schemeClr val="tx1"/>
            </a:solidFill>
            <a:prstDash val="dashDot"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9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5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1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571612"/>
            <a:ext cx="7358114" cy="31432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Vlož do snímků své prezentace obrázky ze souboru svého počítače.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Vyber jen ty, které se do ní hodí!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Obrázky poté uprav (nastav vhodnou velikost, příp. pootočení aj.).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Vyzkoušej si </a:t>
            </a:r>
            <a:r>
              <a:rPr lang="cs-CZ" sz="2400" smtClean="0"/>
              <a:t>také nastavení dalších vlastností </a:t>
            </a:r>
            <a:r>
              <a:rPr lang="cs-CZ" sz="2400" dirty="0" smtClean="0"/>
              <a:t>obrázku.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tabLst/>
              <a:defRPr/>
            </a:pPr>
            <a:endParaRPr lang="cs-CZ" sz="2400" dirty="0" smtClean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569518" cy="5214974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</a:t>
            </a:r>
            <a:r>
              <a:rPr lang="cs-CZ" sz="2400" dirty="0" smtClean="0"/>
              <a:t>, </a:t>
            </a:r>
            <a:r>
              <a:rPr lang="cs-CZ" sz="2400" i="1" dirty="0" smtClean="0"/>
              <a:t>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smtClean="0"/>
              <a:t>Vlastní obrázek</a:t>
            </a:r>
          </a:p>
          <a:p>
            <a:pPr>
              <a:buClr>
                <a:srgbClr val="C00000"/>
              </a:buClr>
            </a:pPr>
            <a:r>
              <a:rPr lang="cs-CZ" sz="2400" i="1" smtClean="0">
                <a:hlinkClick r:id="rId2"/>
              </a:rPr>
              <a:t>http</a:t>
            </a:r>
            <a:r>
              <a:rPr lang="cs-CZ" sz="2400" i="1" dirty="0" smtClean="0">
                <a:hlinkClick r:id="rId2"/>
              </a:rPr>
              <a:t>://upload.wikimedia.org/wikipedia/commons/thumb/8/85/Smiley.svg/150px-Smiley.svg.png</a:t>
            </a: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endParaRPr lang="cs-CZ" sz="2400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435</TotalTime>
  <Words>138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Slunovrat</vt:lpstr>
      <vt:lpstr>Snímek 1</vt:lpstr>
      <vt:lpstr>Styly obrázků</vt:lpstr>
      <vt:lpstr>Ohraničení obrázků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Ivca</cp:lastModifiedBy>
  <cp:revision>102</cp:revision>
  <dcterms:modified xsi:type="dcterms:W3CDTF">2014-01-05T15:21:39Z</dcterms:modified>
</cp:coreProperties>
</file>