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tags/tag8.xml" ContentType="application/vnd.openxmlformats-officedocument.presentationml.tags+xml"/>
  <Override PartName="/ppt/slideLayouts/slideLayout39.xml" ContentType="application/vnd.openxmlformats-officedocument.presentationml.slideLayout+xml"/>
  <Override PartName="/customXml/itemProps1.xml" ContentType="application/vnd.openxmlformats-officedocument.customXmlProperties+xml"/>
  <Override PartName="/customXml/itemProps13.xml" ContentType="application/vnd.openxmlformats-officedocument.customXmlProperties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4.xml" ContentType="application/vnd.openxmlformats-officedocument.presentationml.tags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Default Extension="xml" ContentType="application/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tags/tag16.xml" ContentType="application/vnd.openxmlformats-officedocument.presentationml.tags+xml"/>
  <Override PartName="/ppt/tags/tag27.xml" ContentType="application/vnd.openxmlformats-officedocument.presentationml.tags+xml"/>
  <Override PartName="/ppt/slideLayouts/slideLayout31.xml" ContentType="application/vnd.openxmlformats-officedocument.presentationml.slideLayout+xml"/>
  <Override PartName="/customXml/itemProps8.xml" ContentType="application/vnd.openxmlformats-officedocument.customXmlProperties+xml"/>
  <Override PartName="/ppt/tags/tag14.xml" ContentType="application/vnd.openxmlformats-officedocument.presentationml.tags+xml"/>
  <Override PartName="/ppt/tags/tag25.xml" ContentType="application/vnd.openxmlformats-officedocument.presentationml.tags+xml"/>
  <Override PartName="/customXml/itemProps6.xml" ContentType="application/vnd.openxmlformats-officedocument.customXmlProperties+xml"/>
  <Override PartName="/ppt/tags/tag12.xml" ContentType="application/vnd.openxmlformats-officedocument.presentationml.tags+xml"/>
  <Override PartName="/ppt/tags/tag23.xml" ContentType="application/vnd.openxmlformats-officedocument.presentationml.tags+xml"/>
  <Override PartName="/ppt/tags/tag32.xml" ContentType="application/vnd.openxmlformats-officedocument.presentationml.tags+xml"/>
  <Override PartName="/ppt/diagrams/layout1.xml" ContentType="application/vnd.openxmlformats-officedocument.drawingml.diagramLayout+xml"/>
  <Override PartName="/customXml/itemProps4.xml" ContentType="application/vnd.openxmlformats-officedocument.customXmlProperties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21.xml" ContentType="application/vnd.openxmlformats-officedocument.presentationml.tags+xml"/>
  <Override PartName="/ppt/tags/tag30.xml" ContentType="application/vnd.openxmlformats-officedocument.presentationml.tags+xml"/>
  <Override PartName="/customXml/itemProps2.xml" ContentType="application/vnd.openxmlformats-officedocument.customXml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ags/tag7.xml" ContentType="application/vnd.openxmlformats-officedocument.presentationml.tags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customXml/itemProps14.xml" ContentType="application/vnd.openxmlformats-officedocument.customXmlPropertie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ags/tag5.xml" ContentType="application/vnd.openxmlformats-officedocument.presentationml.tags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diagrams/drawing1.xml" ContentType="application/vnd.ms-office.drawingml.diagramDrawing+xml"/>
  <Override PartName="/customXml/itemProps12.xml" ContentType="application/vnd.openxmlformats-officedocument.customXmlProperties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tags/tag3.xml" ContentType="application/vnd.openxmlformats-officedocument.presentationml.tags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emf" ContentType="image/x-emf"/>
  <Override PartName="/ppt/presentation.xml" ContentType="application/vnd.openxmlformats-officedocument.presentationml.presentation.main+xml"/>
  <Override PartName="/customXml/itemProps10.xml" ContentType="application/vnd.openxmlformats-officedocument.customXmlProperties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tags/tag1.xml" ContentType="application/vnd.openxmlformats-officedocument.presentationml.tags+xml"/>
  <Override PartName="/ppt/tags/tag19.xml" ContentType="application/vnd.openxmlformats-officedocument.presentationml.tags+xml"/>
  <Override PartName="/ppt/tags/tag28.xml" ContentType="application/vnd.openxmlformats-officedocument.presentationml.tags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tags/tag17.xml" ContentType="application/vnd.openxmlformats-officedocument.presentationml.tags+xml"/>
  <Override PartName="/ppt/tags/tag26.xml" ContentType="application/vnd.openxmlformats-officedocument.presentationml.tags+xml"/>
  <Override PartName="/ppt/slideLayouts/slideLayout30.xml" ContentType="application/vnd.openxmlformats-officedocument.presentationml.slideLayout+xml"/>
  <Override PartName="/customXml/itemProps9.xml" ContentType="application/vnd.openxmlformats-officedocument.customXmlProperties+xml"/>
  <Override PartName="/ppt/slideLayouts/slideLayout10.xml" ContentType="application/vnd.openxmlformats-officedocument.presentationml.slideLayout+xml"/>
  <Override PartName="/ppt/tags/tag15.xml" ContentType="application/vnd.openxmlformats-officedocument.presentationml.tags+xml"/>
  <Override PartName="/ppt/tags/tag24.xml" ContentType="application/vnd.openxmlformats-officedocument.presentationml.tags+xml"/>
  <Override PartName="/ppt/tags/tag33.xml" ContentType="application/vnd.openxmlformats-officedocument.presentationml.tags+xml"/>
  <Default Extension="gif" ContentType="image/gif"/>
  <Override PartName="/customXml/itemProps7.xml" ContentType="application/vnd.openxmlformats-officedocument.customXmlProperties+xml"/>
  <Override PartName="/ppt/tags/tag13.xml" ContentType="application/vnd.openxmlformats-officedocument.presentationml.tags+xml"/>
  <Override PartName="/ppt/tags/tag22.xml" ContentType="application/vnd.openxmlformats-officedocument.presentationml.tags+xml"/>
  <Override PartName="/ppt/tags/tag31.xml" ContentType="application/vnd.openxmlformats-officedocument.presentationml.tags+xml"/>
  <Override PartName="/customXml/itemProps5.xml" ContentType="application/vnd.openxmlformats-officedocument.customXmlProperties+xml"/>
  <Override PartName="/ppt/slides/slide8.xml" ContentType="application/vnd.openxmlformats-officedocument.presentationml.slide+xml"/>
  <Override PartName="/ppt/tags/tag11.xml" ContentType="application/vnd.openxmlformats-officedocument.presentationml.tags+xml"/>
  <Override PartName="/ppt/tags/tag20.xml" ContentType="application/vnd.openxmlformats-officedocument.presentationml.tags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ags/tag6.xml" ContentType="application/vnd.openxmlformats-officedocument.presentationml.tags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customXml/itemProps11.xml" ContentType="application/vnd.openxmlformats-officedocument.customXmlProperties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tags/tag2.xml" ContentType="application/vnd.openxmlformats-officedocument.presentationml.tags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tags/tag29.xml" ContentType="application/vnd.openxmlformats-officedocument.presentationml.tags+xml"/>
  <Override PartName="/ppt/slideLayouts/slideLayout33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8.xml" ContentType="application/vnd.openxmlformats-officedocument.presentationml.tags+xml"/>
  <Override PartName="/ppt/slideLayouts/slideLayout4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5"/>
    <p:sldMasterId id="2147483685" r:id="rId16"/>
    <p:sldMasterId id="2147483889" r:id="rId17"/>
  </p:sldMasterIdLst>
  <p:sldIdLst>
    <p:sldId id="256" r:id="rId18"/>
    <p:sldId id="279" r:id="rId19"/>
    <p:sldId id="276" r:id="rId20"/>
    <p:sldId id="284" r:id="rId21"/>
    <p:sldId id="277" r:id="rId22"/>
    <p:sldId id="282" r:id="rId23"/>
    <p:sldId id="278" r:id="rId24"/>
    <p:sldId id="285" r:id="rId25"/>
    <p:sldId id="265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87" autoAdjust="0"/>
    <p:restoredTop sz="94660"/>
  </p:normalViewPr>
  <p:slideViewPr>
    <p:cSldViewPr>
      <p:cViewPr varScale="1">
        <p:scale>
          <a:sx n="103" d="100"/>
          <a:sy n="103" d="100"/>
        </p:scale>
        <p:origin x="-1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customXml" Target="../customXml/item13.xml"/><Relationship Id="rId18" Type="http://schemas.openxmlformats.org/officeDocument/2006/relationships/slide" Target="slides/slide1.xml"/><Relationship Id="rId26" Type="http://schemas.openxmlformats.org/officeDocument/2006/relationships/slide" Target="slides/slide9.xml"/><Relationship Id="rId3" Type="http://schemas.openxmlformats.org/officeDocument/2006/relationships/customXml" Target="../customXml/item3.xml"/><Relationship Id="rId21" Type="http://schemas.openxmlformats.org/officeDocument/2006/relationships/slide" Target="slides/slide4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slideMaster" Target="slideMasters/slideMaster3.xml"/><Relationship Id="rId25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2.xml"/><Relationship Id="rId20" Type="http://schemas.openxmlformats.org/officeDocument/2006/relationships/slide" Target="slides/slide3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7.xml"/><Relationship Id="rId5" Type="http://schemas.openxmlformats.org/officeDocument/2006/relationships/customXml" Target="../customXml/item5.xml"/><Relationship Id="rId15" Type="http://schemas.openxmlformats.org/officeDocument/2006/relationships/slideMaster" Target="slideMasters/slideMaster1.xml"/><Relationship Id="rId23" Type="http://schemas.openxmlformats.org/officeDocument/2006/relationships/slide" Target="slides/slide6.xml"/><Relationship Id="rId28" Type="http://schemas.openxmlformats.org/officeDocument/2006/relationships/viewProps" Target="viewProps.xml"/><Relationship Id="rId10" Type="http://schemas.openxmlformats.org/officeDocument/2006/relationships/customXml" Target="../customXml/item10.xml"/><Relationship Id="rId19" Type="http://schemas.openxmlformats.org/officeDocument/2006/relationships/slide" Target="slides/slide2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slide" Target="slides/slide5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4DDB6F-4A0D-4D35-B0B3-0D60B0E7FB0E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7912D1F-61ED-4FFC-85A7-4A7D86EFCAE5}">
      <dgm:prSet phldrT="[Text]" custT="1"/>
      <dgm:spPr/>
      <dgm:t>
        <a:bodyPr/>
        <a:lstStyle/>
        <a:p>
          <a:pPr algn="ctr"/>
          <a:r>
            <a:rPr lang="en-GB" sz="2400" noProof="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I can help you.</a:t>
          </a:r>
        </a:p>
        <a:p>
          <a:pPr algn="ctr"/>
          <a:r>
            <a:rPr lang="en-GB" sz="2400" noProof="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She can´t come.</a:t>
          </a:r>
          <a:endParaRPr lang="cs-CZ" sz="2400" noProof="0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ctr"/>
          <a:endParaRPr lang="en-GB" sz="2400" noProof="0" dirty="0" smtClean="0">
            <a:solidFill>
              <a:schemeClr val="tx1"/>
            </a:solidFill>
          </a:endParaRPr>
        </a:p>
      </dgm:t>
    </dgm:pt>
    <dgm:pt modelId="{CEB46DE6-C77C-43BE-9FC7-F40033BD7BBE}" type="parTrans" cxnId="{E96B5A46-5CCE-4A4A-B1A3-874E909D92D1}">
      <dgm:prSet/>
      <dgm:spPr/>
      <dgm:t>
        <a:bodyPr/>
        <a:lstStyle/>
        <a:p>
          <a:endParaRPr lang="cs-CZ"/>
        </a:p>
      </dgm:t>
    </dgm:pt>
    <dgm:pt modelId="{F5538EB1-B772-416D-96D7-3551BB13F18B}" type="sibTrans" cxnId="{E96B5A46-5CCE-4A4A-B1A3-874E909D92D1}">
      <dgm:prSet/>
      <dgm:spPr/>
      <dgm:t>
        <a:bodyPr/>
        <a:lstStyle/>
        <a:p>
          <a:endParaRPr lang="cs-CZ"/>
        </a:p>
      </dgm:t>
    </dgm:pt>
    <dgm:pt modelId="{4E9468A6-5B59-44A4-9100-7C8CDCE710BF}">
      <dgm:prSet phldrT="[Text]" custT="1"/>
      <dgm:spPr/>
      <dgm:t>
        <a:bodyPr/>
        <a:lstStyle/>
        <a:p>
          <a:endParaRPr lang="cs-CZ" sz="2400" noProof="0" dirty="0" smtClean="0"/>
        </a:p>
        <a:p>
          <a:endParaRPr lang="cs-CZ" sz="2400" noProof="0" dirty="0" smtClean="0"/>
        </a:p>
        <a:p>
          <a:endParaRPr lang="cs-CZ" sz="2400" noProof="0" dirty="0" smtClean="0"/>
        </a:p>
        <a:p>
          <a:endParaRPr lang="cs-CZ" sz="2400" noProof="0" dirty="0" smtClean="0"/>
        </a:p>
        <a:p>
          <a:endParaRPr lang="cs-CZ" sz="2400" noProof="0" dirty="0" smtClean="0"/>
        </a:p>
        <a:p>
          <a:endParaRPr lang="cs-CZ" sz="2400" noProof="0" dirty="0" smtClean="0"/>
        </a:p>
        <a:p>
          <a:endParaRPr lang="cs-CZ" sz="2400" noProof="0" dirty="0" smtClean="0"/>
        </a:p>
        <a:p>
          <a:r>
            <a:rPr lang="cs-CZ" sz="2400" noProof="0" dirty="0" err="1" smtClean="0"/>
            <a:t>CaCCi</a:t>
          </a:r>
          <a:endParaRPr lang="en-GB" sz="2400" noProof="0" dirty="0"/>
        </a:p>
      </dgm:t>
    </dgm:pt>
    <dgm:pt modelId="{51CECDCD-5275-4130-AA41-518C82E57737}" type="parTrans" cxnId="{F87796BA-EF2F-4091-99BB-8263149B13D9}">
      <dgm:prSet/>
      <dgm:spPr/>
      <dgm:t>
        <a:bodyPr/>
        <a:lstStyle/>
        <a:p>
          <a:endParaRPr lang="cs-CZ"/>
        </a:p>
      </dgm:t>
    </dgm:pt>
    <dgm:pt modelId="{5BEAD26D-1ECB-48B3-ADE0-C5E63A8896EF}" type="sibTrans" cxnId="{F87796BA-EF2F-4091-99BB-8263149B13D9}">
      <dgm:prSet/>
      <dgm:spPr/>
      <dgm:t>
        <a:bodyPr/>
        <a:lstStyle/>
        <a:p>
          <a:endParaRPr lang="cs-CZ"/>
        </a:p>
      </dgm:t>
    </dgm:pt>
    <dgm:pt modelId="{70E77C8B-18D0-4CB9-A606-4D3C34619161}">
      <dgm:prSet phldrT="[Text]" custT="1"/>
      <dgm:spPr/>
      <dgm:t>
        <a:bodyPr/>
        <a:lstStyle/>
        <a:p>
          <a:endParaRPr lang="cs-CZ" sz="2400" noProof="0" dirty="0" smtClean="0"/>
        </a:p>
        <a:p>
          <a:r>
            <a:rPr lang="en-GB" sz="2400" noProof="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You can´t go there.</a:t>
          </a:r>
        </a:p>
        <a:p>
          <a:r>
            <a:rPr lang="en-GB" sz="2400" noProof="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Can I have an apple, mum? </a:t>
          </a:r>
        </a:p>
      </dgm:t>
    </dgm:pt>
    <dgm:pt modelId="{6CEE7936-D1E2-4F2F-8966-B71DDF643280}" type="parTrans" cxnId="{D1CEF315-4466-4CE8-B88B-F8D5B6E64AC0}">
      <dgm:prSet/>
      <dgm:spPr/>
      <dgm:t>
        <a:bodyPr/>
        <a:lstStyle/>
        <a:p>
          <a:endParaRPr lang="cs-CZ"/>
        </a:p>
      </dgm:t>
    </dgm:pt>
    <dgm:pt modelId="{2609EE4D-45B4-4CAC-A1D8-BEA543445881}" type="sibTrans" cxnId="{D1CEF315-4466-4CE8-B88B-F8D5B6E64AC0}">
      <dgm:prSet/>
      <dgm:spPr/>
      <dgm:t>
        <a:bodyPr/>
        <a:lstStyle/>
        <a:p>
          <a:endParaRPr lang="cs-CZ"/>
        </a:p>
      </dgm:t>
    </dgm:pt>
    <dgm:pt modelId="{A9B0EB9B-C5DD-4F63-B5D5-90BA3D0A8294}">
      <dgm:prSet/>
      <dgm:spPr/>
      <dgm:t>
        <a:bodyPr/>
        <a:lstStyle/>
        <a:p>
          <a:r>
            <a:rPr lang="cs-CZ" dirty="0" smtClean="0"/>
            <a:t>Mohu ti pomoci</a:t>
          </a:r>
          <a:endParaRPr lang="cs-CZ" dirty="0"/>
        </a:p>
      </dgm:t>
    </dgm:pt>
    <dgm:pt modelId="{E7F788E6-B2A0-4363-9111-DB48F1D2F835}" type="parTrans" cxnId="{228FFC3B-E10D-48ED-B433-0C2DD3CFAED6}">
      <dgm:prSet/>
      <dgm:spPr/>
      <dgm:t>
        <a:bodyPr/>
        <a:lstStyle/>
        <a:p>
          <a:endParaRPr lang="cs-CZ"/>
        </a:p>
      </dgm:t>
    </dgm:pt>
    <dgm:pt modelId="{B3806FFD-BBAE-416B-8157-65BFAFAEECA1}" type="sibTrans" cxnId="{228FFC3B-E10D-48ED-B433-0C2DD3CFAED6}">
      <dgm:prSet/>
      <dgm:spPr/>
      <dgm:t>
        <a:bodyPr/>
        <a:lstStyle/>
        <a:p>
          <a:endParaRPr lang="cs-CZ"/>
        </a:p>
      </dgm:t>
    </dgm:pt>
    <dgm:pt modelId="{77D89250-5D39-4008-9A19-7FE3D59587AF}">
      <dgm:prSet/>
      <dgm:spPr/>
      <dgm:t>
        <a:bodyPr/>
        <a:lstStyle/>
        <a:p>
          <a:r>
            <a:rPr lang="cs-CZ" dirty="0" smtClean="0"/>
            <a:t>Můžeš otevřít okno?</a:t>
          </a:r>
          <a:endParaRPr lang="cs-CZ" dirty="0"/>
        </a:p>
      </dgm:t>
    </dgm:pt>
    <dgm:pt modelId="{E485D148-AE13-4CCA-9C1B-2A247E3C1307}" type="parTrans" cxnId="{88C2EB0D-DE08-4942-92AB-CA09530FB283}">
      <dgm:prSet/>
      <dgm:spPr/>
      <dgm:t>
        <a:bodyPr/>
        <a:lstStyle/>
        <a:p>
          <a:endParaRPr lang="cs-CZ"/>
        </a:p>
      </dgm:t>
    </dgm:pt>
    <dgm:pt modelId="{8CBAAB56-08BC-4B42-8253-CA6B63A3DA04}" type="sibTrans" cxnId="{88C2EB0D-DE08-4942-92AB-CA09530FB283}">
      <dgm:prSet/>
      <dgm:spPr/>
      <dgm:t>
        <a:bodyPr/>
        <a:lstStyle/>
        <a:p>
          <a:endParaRPr lang="cs-CZ"/>
        </a:p>
      </dgm:t>
    </dgm:pt>
    <dgm:pt modelId="{E7C1096D-6555-4AB1-A4E8-93511479AA4F}">
      <dgm:prSet/>
      <dgm:spPr/>
      <dgm:t>
        <a:bodyPr/>
        <a:lstStyle/>
        <a:p>
          <a:r>
            <a:rPr lang="cs-CZ" dirty="0" smtClean="0"/>
            <a:t>Nemůžeš tam jít.</a:t>
          </a:r>
          <a:endParaRPr lang="cs-CZ" dirty="0"/>
        </a:p>
      </dgm:t>
    </dgm:pt>
    <dgm:pt modelId="{A3CF14FA-CFF2-44DD-96BC-554F3BD25CFF}" type="parTrans" cxnId="{EF94AFB6-BF27-4483-9289-E77E31FC35D6}">
      <dgm:prSet/>
      <dgm:spPr/>
      <dgm:t>
        <a:bodyPr/>
        <a:lstStyle/>
        <a:p>
          <a:endParaRPr lang="cs-CZ"/>
        </a:p>
      </dgm:t>
    </dgm:pt>
    <dgm:pt modelId="{B5A9718E-AF1A-44AD-9CC2-9E163AC4EA61}" type="sibTrans" cxnId="{EF94AFB6-BF27-4483-9289-E77E31FC35D6}">
      <dgm:prSet/>
      <dgm:spPr/>
      <dgm:t>
        <a:bodyPr/>
        <a:lstStyle/>
        <a:p>
          <a:endParaRPr lang="cs-CZ"/>
        </a:p>
      </dgm:t>
    </dgm:pt>
    <dgm:pt modelId="{5783A235-7A91-4989-AE4A-087658F75120}">
      <dgm:prSet/>
      <dgm:spPr/>
      <dgm:t>
        <a:bodyPr/>
        <a:lstStyle/>
        <a:p>
          <a:r>
            <a:rPr lang="cs-CZ" dirty="0" smtClean="0"/>
            <a:t>Nemůže přijít.</a:t>
          </a:r>
          <a:endParaRPr lang="cs-CZ" dirty="0"/>
        </a:p>
      </dgm:t>
    </dgm:pt>
    <dgm:pt modelId="{BD23B270-1D62-4586-92A3-573FBF760F6B}" type="parTrans" cxnId="{5C2D31F2-D92A-48CD-A0D3-DBCDE5F823ED}">
      <dgm:prSet/>
      <dgm:spPr/>
      <dgm:t>
        <a:bodyPr/>
        <a:lstStyle/>
        <a:p>
          <a:endParaRPr lang="cs-CZ"/>
        </a:p>
      </dgm:t>
    </dgm:pt>
    <dgm:pt modelId="{8F335082-2CE8-46CE-B609-732B966EC1D2}" type="sibTrans" cxnId="{5C2D31F2-D92A-48CD-A0D3-DBCDE5F823ED}">
      <dgm:prSet/>
      <dgm:spPr/>
      <dgm:t>
        <a:bodyPr/>
        <a:lstStyle/>
        <a:p>
          <a:endParaRPr lang="cs-CZ"/>
        </a:p>
      </dgm:t>
    </dgm:pt>
    <dgm:pt modelId="{9C90C40B-C24A-4475-BF26-70D3A2F4871F}">
      <dgm:prSet/>
      <dgm:spPr/>
      <dgm:t>
        <a:bodyPr/>
        <a:lstStyle/>
        <a:p>
          <a:endParaRPr lang="cs-CZ" dirty="0"/>
        </a:p>
      </dgm:t>
    </dgm:pt>
    <dgm:pt modelId="{9990CA47-5BD7-4BC0-9FF2-B5C6E10C236A}" type="parTrans" cxnId="{153BEBE0-274F-42BD-96FA-6870B220FA61}">
      <dgm:prSet/>
      <dgm:spPr/>
      <dgm:t>
        <a:bodyPr/>
        <a:lstStyle/>
        <a:p>
          <a:endParaRPr lang="cs-CZ"/>
        </a:p>
      </dgm:t>
    </dgm:pt>
    <dgm:pt modelId="{897C8A2E-49F6-40CD-A2E1-7347D3F66AC3}" type="sibTrans" cxnId="{153BEBE0-274F-42BD-96FA-6870B220FA61}">
      <dgm:prSet/>
      <dgm:spPr/>
      <dgm:t>
        <a:bodyPr/>
        <a:lstStyle/>
        <a:p>
          <a:endParaRPr lang="cs-CZ"/>
        </a:p>
      </dgm:t>
    </dgm:pt>
    <dgm:pt modelId="{7C3AEEB7-6211-4BC6-86C2-C25E6567C54F}">
      <dgm:prSet/>
      <dgm:spPr/>
      <dgm:t>
        <a:bodyPr/>
        <a:lstStyle/>
        <a:p>
          <a:r>
            <a:rPr lang="cs-CZ" dirty="0" smtClean="0"/>
            <a:t>Můžeš se trochu posunout?</a:t>
          </a:r>
          <a:endParaRPr lang="cs-CZ" dirty="0"/>
        </a:p>
      </dgm:t>
    </dgm:pt>
    <dgm:pt modelId="{441E4A13-E912-4C9E-8A65-6AC44F272822}" type="parTrans" cxnId="{CD03905E-4FC8-4860-A07A-4BC65C51996F}">
      <dgm:prSet/>
      <dgm:spPr/>
      <dgm:t>
        <a:bodyPr/>
        <a:lstStyle/>
        <a:p>
          <a:endParaRPr lang="cs-CZ"/>
        </a:p>
      </dgm:t>
    </dgm:pt>
    <dgm:pt modelId="{DFF11943-56F8-4050-89ED-3957B424D5E8}" type="sibTrans" cxnId="{CD03905E-4FC8-4860-A07A-4BC65C51996F}">
      <dgm:prSet/>
      <dgm:spPr/>
      <dgm:t>
        <a:bodyPr/>
        <a:lstStyle/>
        <a:p>
          <a:endParaRPr lang="cs-CZ"/>
        </a:p>
      </dgm:t>
    </dgm:pt>
    <dgm:pt modelId="{7189636E-5272-4B7D-9ED6-EE04407601B7}">
      <dgm:prSet/>
      <dgm:spPr/>
      <dgm:t>
        <a:bodyPr/>
        <a:lstStyle/>
        <a:p>
          <a:endParaRPr lang="cs-CZ" dirty="0"/>
        </a:p>
      </dgm:t>
    </dgm:pt>
    <dgm:pt modelId="{1B82E6E0-63D4-4074-8017-8AF02A21D887}" type="parTrans" cxnId="{48EE5A0A-9B2F-43D2-B8E3-B84A98C5D957}">
      <dgm:prSet/>
      <dgm:spPr/>
      <dgm:t>
        <a:bodyPr/>
        <a:lstStyle/>
        <a:p>
          <a:endParaRPr lang="cs-CZ"/>
        </a:p>
      </dgm:t>
    </dgm:pt>
    <dgm:pt modelId="{8D928674-2DFE-4AB3-8085-BFB6E1C23169}" type="sibTrans" cxnId="{48EE5A0A-9B2F-43D2-B8E3-B84A98C5D957}">
      <dgm:prSet/>
      <dgm:spPr/>
      <dgm:t>
        <a:bodyPr/>
        <a:lstStyle/>
        <a:p>
          <a:endParaRPr lang="cs-CZ"/>
        </a:p>
      </dgm:t>
    </dgm:pt>
    <dgm:pt modelId="{1D5706A4-FD6F-424F-9B88-FC66A0C5A613}">
      <dgm:prSet/>
      <dgm:spPr/>
      <dgm:t>
        <a:bodyPr/>
        <a:lstStyle/>
        <a:p>
          <a:r>
            <a:rPr lang="cs-CZ" dirty="0" smtClean="0"/>
            <a:t>Mami, mohu si vzít jablko?</a:t>
          </a:r>
          <a:endParaRPr lang="cs-CZ" dirty="0"/>
        </a:p>
      </dgm:t>
    </dgm:pt>
    <dgm:pt modelId="{CA87FB4A-BCA4-4CD4-9DB1-99C164F991D7}" type="parTrans" cxnId="{CFF41A4C-0085-454C-8C16-6A607E67BC8E}">
      <dgm:prSet/>
      <dgm:spPr/>
      <dgm:t>
        <a:bodyPr/>
        <a:lstStyle/>
        <a:p>
          <a:endParaRPr lang="cs-CZ"/>
        </a:p>
      </dgm:t>
    </dgm:pt>
    <dgm:pt modelId="{BD95083B-D474-439E-929B-CCFA16F65971}" type="sibTrans" cxnId="{CFF41A4C-0085-454C-8C16-6A607E67BC8E}">
      <dgm:prSet/>
      <dgm:spPr/>
      <dgm:t>
        <a:bodyPr/>
        <a:lstStyle/>
        <a:p>
          <a:endParaRPr lang="cs-CZ"/>
        </a:p>
      </dgm:t>
    </dgm:pt>
    <dgm:pt modelId="{93A40B69-D797-4E6B-9D04-922908BD25B1}">
      <dgm:prSet/>
      <dgm:spPr/>
      <dgm:t>
        <a:bodyPr/>
        <a:lstStyle/>
        <a:p>
          <a:endParaRPr lang="cs-CZ" dirty="0"/>
        </a:p>
      </dgm:t>
    </dgm:pt>
    <dgm:pt modelId="{CD361C62-B4B6-4D52-A029-FC329EA6D63E}" type="parTrans" cxnId="{7FDD00F4-702B-4CD8-A150-62D2682299D7}">
      <dgm:prSet/>
      <dgm:spPr/>
      <dgm:t>
        <a:bodyPr/>
        <a:lstStyle/>
        <a:p>
          <a:endParaRPr lang="cs-CZ"/>
        </a:p>
      </dgm:t>
    </dgm:pt>
    <dgm:pt modelId="{C188B338-5DA3-487C-A65D-39212908BE9A}" type="sibTrans" cxnId="{7FDD00F4-702B-4CD8-A150-62D2682299D7}">
      <dgm:prSet/>
      <dgm:spPr/>
      <dgm:t>
        <a:bodyPr/>
        <a:lstStyle/>
        <a:p>
          <a:endParaRPr lang="cs-CZ"/>
        </a:p>
      </dgm:t>
    </dgm:pt>
    <dgm:pt modelId="{F0ECE69D-CE5E-4DC6-8344-7A0CA8A9CB9F}" type="pres">
      <dgm:prSet presAssocID="{CA4DDB6F-4A0D-4D35-B0B3-0D60B0E7FB0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9378CC4-965B-4F3D-8BC4-D9B094393CD0}" type="pres">
      <dgm:prSet presAssocID="{67912D1F-61ED-4FFC-85A7-4A7D86EFCAE5}" presName="linNode" presStyleCnt="0"/>
      <dgm:spPr/>
    </dgm:pt>
    <dgm:pt modelId="{D055732F-E8C1-4D23-9EC8-8F4D914906F9}" type="pres">
      <dgm:prSet presAssocID="{67912D1F-61ED-4FFC-85A7-4A7D86EFCAE5}" presName="parentShp" presStyleLbl="node1" presStyleIdx="0" presStyleCnt="3" custScaleX="176537" custScaleY="1029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522461-59BA-4F50-9807-AEDEC862FF7E}" type="pres">
      <dgm:prSet presAssocID="{67912D1F-61ED-4FFC-85A7-4A7D86EFCAE5}" presName="childShp" presStyleLbl="b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91A91E-6E00-4404-A16E-AE065BCF8426}" type="pres">
      <dgm:prSet presAssocID="{F5538EB1-B772-416D-96D7-3551BB13F18B}" presName="spacing" presStyleCnt="0"/>
      <dgm:spPr/>
    </dgm:pt>
    <dgm:pt modelId="{861CB3E0-CD4C-4452-9254-1835E4DE467E}" type="pres">
      <dgm:prSet presAssocID="{4E9468A6-5B59-44A4-9100-7C8CDCE710BF}" presName="linNode" presStyleCnt="0"/>
      <dgm:spPr/>
    </dgm:pt>
    <dgm:pt modelId="{FBE61916-6A90-4CF4-9A09-598B55C6B9DC}" type="pres">
      <dgm:prSet presAssocID="{4E9468A6-5B59-44A4-9100-7C8CDCE710BF}" presName="parentShp" presStyleLbl="node1" presStyleIdx="1" presStyleCnt="3" custScaleX="176597" custScaleY="113069" custLinFactNeighborX="150" custLinFactNeighborY="-13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16F045-1F00-4ACB-8828-6114D6689AD0}" type="pres">
      <dgm:prSet presAssocID="{4E9468A6-5B59-44A4-9100-7C8CDCE710BF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47A706-9522-4C1D-AFD3-8124AE8614CF}" type="pres">
      <dgm:prSet presAssocID="{5BEAD26D-1ECB-48B3-ADE0-C5E63A8896EF}" presName="spacing" presStyleCnt="0"/>
      <dgm:spPr/>
    </dgm:pt>
    <dgm:pt modelId="{C95AEAAE-CF58-4D81-A673-FB166113D3A0}" type="pres">
      <dgm:prSet presAssocID="{70E77C8B-18D0-4CB9-A606-4D3C34619161}" presName="linNode" presStyleCnt="0"/>
      <dgm:spPr/>
    </dgm:pt>
    <dgm:pt modelId="{C0376065-C49D-4464-9BA0-20BE48C68332}" type="pres">
      <dgm:prSet presAssocID="{70E77C8B-18D0-4CB9-A606-4D3C34619161}" presName="parentShp" presStyleLbl="node1" presStyleIdx="2" presStyleCnt="3" custScaleX="176597" custScaleY="1050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7A39EC-BE61-42DB-A9AA-E0FE6D4A502B}" type="pres">
      <dgm:prSet presAssocID="{70E77C8B-18D0-4CB9-A606-4D3C34619161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DADC43-4581-4B00-BEB2-4633BB22A075}" type="presOf" srcId="{E7C1096D-6555-4AB1-A4E8-93511479AA4F}" destId="{5B7A39EC-BE61-42DB-A9AA-E0FE6D4A502B}" srcOrd="0" destOrd="0" presId="urn:microsoft.com/office/officeart/2005/8/layout/vList6"/>
    <dgm:cxn modelId="{B88C49F5-A126-41D4-B2B7-46DDF30335FA}" type="presOf" srcId="{7C3AEEB7-6211-4BC6-86C2-C25E6567C54F}" destId="{5616F045-1F00-4ACB-8828-6114D6689AD0}" srcOrd="0" destOrd="2" presId="urn:microsoft.com/office/officeart/2005/8/layout/vList6"/>
    <dgm:cxn modelId="{0820C857-CC94-4D62-BB2D-DF9315FF0F97}" type="presOf" srcId="{7189636E-5272-4B7D-9ED6-EE04407601B7}" destId="{5616F045-1F00-4ACB-8828-6114D6689AD0}" srcOrd="0" destOrd="1" presId="urn:microsoft.com/office/officeart/2005/8/layout/vList6"/>
    <dgm:cxn modelId="{CFF41A4C-0085-454C-8C16-6A607E67BC8E}" srcId="{70E77C8B-18D0-4CB9-A606-4D3C34619161}" destId="{1D5706A4-FD6F-424F-9B88-FC66A0C5A613}" srcOrd="2" destOrd="0" parTransId="{CA87FB4A-BCA4-4CD4-9DB1-99C164F991D7}" sibTransId="{BD95083B-D474-439E-929B-CCFA16F65971}"/>
    <dgm:cxn modelId="{F7009B4F-4C82-438E-8854-2FAD6F1947D3}" type="presOf" srcId="{1D5706A4-FD6F-424F-9B88-FC66A0C5A613}" destId="{5B7A39EC-BE61-42DB-A9AA-E0FE6D4A502B}" srcOrd="0" destOrd="2" presId="urn:microsoft.com/office/officeart/2005/8/layout/vList6"/>
    <dgm:cxn modelId="{F87796BA-EF2F-4091-99BB-8263149B13D9}" srcId="{CA4DDB6F-4A0D-4D35-B0B3-0D60B0E7FB0E}" destId="{4E9468A6-5B59-44A4-9100-7C8CDCE710BF}" srcOrd="1" destOrd="0" parTransId="{51CECDCD-5275-4130-AA41-518C82E57737}" sibTransId="{5BEAD26D-1ECB-48B3-ADE0-C5E63A8896EF}"/>
    <dgm:cxn modelId="{8841A2D0-A30A-4F0F-96AC-89A3A5732290}" type="presOf" srcId="{70E77C8B-18D0-4CB9-A606-4D3C34619161}" destId="{C0376065-C49D-4464-9BA0-20BE48C68332}" srcOrd="0" destOrd="0" presId="urn:microsoft.com/office/officeart/2005/8/layout/vList6"/>
    <dgm:cxn modelId="{EF94AFB6-BF27-4483-9289-E77E31FC35D6}" srcId="{70E77C8B-18D0-4CB9-A606-4D3C34619161}" destId="{E7C1096D-6555-4AB1-A4E8-93511479AA4F}" srcOrd="0" destOrd="0" parTransId="{A3CF14FA-CFF2-44DD-96BC-554F3BD25CFF}" sibTransId="{B5A9718E-AF1A-44AD-9CC2-9E163AC4EA61}"/>
    <dgm:cxn modelId="{377DACD5-882C-4FE6-AB89-B8BA76B45478}" type="presOf" srcId="{CA4DDB6F-4A0D-4D35-B0B3-0D60B0E7FB0E}" destId="{F0ECE69D-CE5E-4DC6-8344-7A0CA8A9CB9F}" srcOrd="0" destOrd="0" presId="urn:microsoft.com/office/officeart/2005/8/layout/vList6"/>
    <dgm:cxn modelId="{1E452328-FFD4-4DDD-898D-DF04EE56538D}" type="presOf" srcId="{67912D1F-61ED-4FFC-85A7-4A7D86EFCAE5}" destId="{D055732F-E8C1-4D23-9EC8-8F4D914906F9}" srcOrd="0" destOrd="0" presId="urn:microsoft.com/office/officeart/2005/8/layout/vList6"/>
    <dgm:cxn modelId="{5C2D31F2-D92A-48CD-A0D3-DBCDE5F823ED}" srcId="{67912D1F-61ED-4FFC-85A7-4A7D86EFCAE5}" destId="{5783A235-7A91-4989-AE4A-087658F75120}" srcOrd="2" destOrd="0" parTransId="{BD23B270-1D62-4586-92A3-573FBF760F6B}" sibTransId="{8F335082-2CE8-46CE-B609-732B966EC1D2}"/>
    <dgm:cxn modelId="{7FDD00F4-702B-4CD8-A150-62D2682299D7}" srcId="{70E77C8B-18D0-4CB9-A606-4D3C34619161}" destId="{93A40B69-D797-4E6B-9D04-922908BD25B1}" srcOrd="1" destOrd="0" parTransId="{CD361C62-B4B6-4D52-A029-FC329EA6D63E}" sibTransId="{C188B338-5DA3-487C-A65D-39212908BE9A}"/>
    <dgm:cxn modelId="{E96B5A46-5CCE-4A4A-B1A3-874E909D92D1}" srcId="{CA4DDB6F-4A0D-4D35-B0B3-0D60B0E7FB0E}" destId="{67912D1F-61ED-4FFC-85A7-4A7D86EFCAE5}" srcOrd="0" destOrd="0" parTransId="{CEB46DE6-C77C-43BE-9FC7-F40033BD7BBE}" sibTransId="{F5538EB1-B772-416D-96D7-3551BB13F18B}"/>
    <dgm:cxn modelId="{86296D9A-150F-43C5-879A-EA395B4BAF20}" type="presOf" srcId="{93A40B69-D797-4E6B-9D04-922908BD25B1}" destId="{5B7A39EC-BE61-42DB-A9AA-E0FE6D4A502B}" srcOrd="0" destOrd="1" presId="urn:microsoft.com/office/officeart/2005/8/layout/vList6"/>
    <dgm:cxn modelId="{FAA373E2-00DD-4F66-B5AF-B6591291B109}" type="presOf" srcId="{9C90C40B-C24A-4475-BF26-70D3A2F4871F}" destId="{D7522461-59BA-4F50-9807-AEDEC862FF7E}" srcOrd="0" destOrd="1" presId="urn:microsoft.com/office/officeart/2005/8/layout/vList6"/>
    <dgm:cxn modelId="{1993301E-29F2-45BB-BBDD-5D3217E623EA}" type="presOf" srcId="{4E9468A6-5B59-44A4-9100-7C8CDCE710BF}" destId="{FBE61916-6A90-4CF4-9A09-598B55C6B9DC}" srcOrd="0" destOrd="0" presId="urn:microsoft.com/office/officeart/2005/8/layout/vList6"/>
    <dgm:cxn modelId="{1E7EDF5F-0EDD-4F9A-8423-9D3809A48066}" type="presOf" srcId="{5783A235-7A91-4989-AE4A-087658F75120}" destId="{D7522461-59BA-4F50-9807-AEDEC862FF7E}" srcOrd="0" destOrd="2" presId="urn:microsoft.com/office/officeart/2005/8/layout/vList6"/>
    <dgm:cxn modelId="{CD03905E-4FC8-4860-A07A-4BC65C51996F}" srcId="{4E9468A6-5B59-44A4-9100-7C8CDCE710BF}" destId="{7C3AEEB7-6211-4BC6-86C2-C25E6567C54F}" srcOrd="2" destOrd="0" parTransId="{441E4A13-E912-4C9E-8A65-6AC44F272822}" sibTransId="{DFF11943-56F8-4050-89ED-3957B424D5E8}"/>
    <dgm:cxn modelId="{D1CEF315-4466-4CE8-B88B-F8D5B6E64AC0}" srcId="{CA4DDB6F-4A0D-4D35-B0B3-0D60B0E7FB0E}" destId="{70E77C8B-18D0-4CB9-A606-4D3C34619161}" srcOrd="2" destOrd="0" parTransId="{6CEE7936-D1E2-4F2F-8966-B71DDF643280}" sibTransId="{2609EE4D-45B4-4CAC-A1D8-BEA543445881}"/>
    <dgm:cxn modelId="{48EE5A0A-9B2F-43D2-B8E3-B84A98C5D957}" srcId="{4E9468A6-5B59-44A4-9100-7C8CDCE710BF}" destId="{7189636E-5272-4B7D-9ED6-EE04407601B7}" srcOrd="1" destOrd="0" parTransId="{1B82E6E0-63D4-4074-8017-8AF02A21D887}" sibTransId="{8D928674-2DFE-4AB3-8085-BFB6E1C23169}"/>
    <dgm:cxn modelId="{9EB18CD9-4054-40CC-BCD3-4F85F5D39B82}" type="presOf" srcId="{A9B0EB9B-C5DD-4F63-B5D5-90BA3D0A8294}" destId="{D7522461-59BA-4F50-9807-AEDEC862FF7E}" srcOrd="0" destOrd="0" presId="urn:microsoft.com/office/officeart/2005/8/layout/vList6"/>
    <dgm:cxn modelId="{153BEBE0-274F-42BD-96FA-6870B220FA61}" srcId="{67912D1F-61ED-4FFC-85A7-4A7D86EFCAE5}" destId="{9C90C40B-C24A-4475-BF26-70D3A2F4871F}" srcOrd="1" destOrd="0" parTransId="{9990CA47-5BD7-4BC0-9FF2-B5C6E10C236A}" sibTransId="{897C8A2E-49F6-40CD-A2E1-7347D3F66AC3}"/>
    <dgm:cxn modelId="{88C2EB0D-DE08-4942-92AB-CA09530FB283}" srcId="{4E9468A6-5B59-44A4-9100-7C8CDCE710BF}" destId="{77D89250-5D39-4008-9A19-7FE3D59587AF}" srcOrd="0" destOrd="0" parTransId="{E485D148-AE13-4CCA-9C1B-2A247E3C1307}" sibTransId="{8CBAAB56-08BC-4B42-8253-CA6B63A3DA04}"/>
    <dgm:cxn modelId="{A9D71C1D-21A5-44AC-BD5F-16C672156ACB}" type="presOf" srcId="{77D89250-5D39-4008-9A19-7FE3D59587AF}" destId="{5616F045-1F00-4ACB-8828-6114D6689AD0}" srcOrd="0" destOrd="0" presId="urn:microsoft.com/office/officeart/2005/8/layout/vList6"/>
    <dgm:cxn modelId="{228FFC3B-E10D-48ED-B433-0C2DD3CFAED6}" srcId="{67912D1F-61ED-4FFC-85A7-4A7D86EFCAE5}" destId="{A9B0EB9B-C5DD-4F63-B5D5-90BA3D0A8294}" srcOrd="0" destOrd="0" parTransId="{E7F788E6-B2A0-4363-9111-DB48F1D2F835}" sibTransId="{B3806FFD-BBAE-416B-8157-65BFAFAEECA1}"/>
    <dgm:cxn modelId="{8E767701-FDAD-41DB-9117-EBB84A8A6890}" type="presParOf" srcId="{F0ECE69D-CE5E-4DC6-8344-7A0CA8A9CB9F}" destId="{E9378CC4-965B-4F3D-8BC4-D9B094393CD0}" srcOrd="0" destOrd="0" presId="urn:microsoft.com/office/officeart/2005/8/layout/vList6"/>
    <dgm:cxn modelId="{A65F68FA-6C03-4FFA-BD67-952160CD5306}" type="presParOf" srcId="{E9378CC4-965B-4F3D-8BC4-D9B094393CD0}" destId="{D055732F-E8C1-4D23-9EC8-8F4D914906F9}" srcOrd="0" destOrd="0" presId="urn:microsoft.com/office/officeart/2005/8/layout/vList6"/>
    <dgm:cxn modelId="{9A5D7094-6FC9-49DD-B663-808E4FC6F0BF}" type="presParOf" srcId="{E9378CC4-965B-4F3D-8BC4-D9B094393CD0}" destId="{D7522461-59BA-4F50-9807-AEDEC862FF7E}" srcOrd="1" destOrd="0" presId="urn:microsoft.com/office/officeart/2005/8/layout/vList6"/>
    <dgm:cxn modelId="{5E1787E8-08AF-4F39-8850-B16FF692411A}" type="presParOf" srcId="{F0ECE69D-CE5E-4DC6-8344-7A0CA8A9CB9F}" destId="{B491A91E-6E00-4404-A16E-AE065BCF8426}" srcOrd="1" destOrd="0" presId="urn:microsoft.com/office/officeart/2005/8/layout/vList6"/>
    <dgm:cxn modelId="{B9A379C9-445C-43D3-9BE9-EE1C8C216964}" type="presParOf" srcId="{F0ECE69D-CE5E-4DC6-8344-7A0CA8A9CB9F}" destId="{861CB3E0-CD4C-4452-9254-1835E4DE467E}" srcOrd="2" destOrd="0" presId="urn:microsoft.com/office/officeart/2005/8/layout/vList6"/>
    <dgm:cxn modelId="{5B6CBE31-A696-4D7D-AE6D-5FFAB7ABF65C}" type="presParOf" srcId="{861CB3E0-CD4C-4452-9254-1835E4DE467E}" destId="{FBE61916-6A90-4CF4-9A09-598B55C6B9DC}" srcOrd="0" destOrd="0" presId="urn:microsoft.com/office/officeart/2005/8/layout/vList6"/>
    <dgm:cxn modelId="{AC61563D-C491-4081-8B1C-E8C2D9AA6980}" type="presParOf" srcId="{861CB3E0-CD4C-4452-9254-1835E4DE467E}" destId="{5616F045-1F00-4ACB-8828-6114D6689AD0}" srcOrd="1" destOrd="0" presId="urn:microsoft.com/office/officeart/2005/8/layout/vList6"/>
    <dgm:cxn modelId="{E041AEEE-E295-40A8-A476-3844EB40D29E}" type="presParOf" srcId="{F0ECE69D-CE5E-4DC6-8344-7A0CA8A9CB9F}" destId="{2847A706-9522-4C1D-AFD3-8124AE8614CF}" srcOrd="3" destOrd="0" presId="urn:microsoft.com/office/officeart/2005/8/layout/vList6"/>
    <dgm:cxn modelId="{BD594A97-8A90-47DC-B086-5B2EF00813CA}" type="presParOf" srcId="{F0ECE69D-CE5E-4DC6-8344-7A0CA8A9CB9F}" destId="{C95AEAAE-CF58-4D81-A673-FB166113D3A0}" srcOrd="4" destOrd="0" presId="urn:microsoft.com/office/officeart/2005/8/layout/vList6"/>
    <dgm:cxn modelId="{074B198D-22F7-464A-A36E-B386C02C356E}" type="presParOf" srcId="{C95AEAAE-CF58-4D81-A673-FB166113D3A0}" destId="{C0376065-C49D-4464-9BA0-20BE48C68332}" srcOrd="0" destOrd="0" presId="urn:microsoft.com/office/officeart/2005/8/layout/vList6"/>
    <dgm:cxn modelId="{2A030812-DE40-4F2F-AB45-4E9B6C95D643}" type="presParOf" srcId="{C95AEAAE-CF58-4D81-A673-FB166113D3A0}" destId="{5B7A39EC-BE61-42DB-A9AA-E0FE6D4A502B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7522461-59BA-4F50-9807-AEDEC862FF7E}">
      <dsp:nvSpPr>
        <dsp:cNvPr id="0" name=""/>
        <dsp:cNvSpPr/>
      </dsp:nvSpPr>
      <dsp:spPr>
        <a:xfrm>
          <a:off x="4559634" y="22253"/>
          <a:ext cx="3866234" cy="139681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Mohu ti pomoci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Nemůže přijít.</a:t>
          </a:r>
          <a:endParaRPr lang="cs-CZ" sz="1900" kern="1200" dirty="0"/>
        </a:p>
      </dsp:txBody>
      <dsp:txXfrm>
        <a:off x="4559634" y="22253"/>
        <a:ext cx="3866234" cy="1396818"/>
      </dsp:txXfrm>
    </dsp:sp>
    <dsp:sp modelId="{D055732F-E8C1-4D23-9EC8-8F4D914906F9}">
      <dsp:nvSpPr>
        <dsp:cNvPr id="0" name=""/>
        <dsp:cNvSpPr/>
      </dsp:nvSpPr>
      <dsp:spPr>
        <a:xfrm>
          <a:off x="9410" y="1413"/>
          <a:ext cx="4550223" cy="14384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noProof="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I can help you.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noProof="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She can´t come.</a:t>
          </a:r>
          <a:endParaRPr lang="cs-CZ" sz="2400" kern="1200" noProof="0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noProof="0" dirty="0" smtClean="0">
            <a:solidFill>
              <a:schemeClr val="tx1"/>
            </a:solidFill>
          </a:endParaRPr>
        </a:p>
      </dsp:txBody>
      <dsp:txXfrm>
        <a:off x="9410" y="1413"/>
        <a:ext cx="4550223" cy="1438499"/>
      </dsp:txXfrm>
    </dsp:sp>
    <dsp:sp modelId="{5616F045-1F00-4ACB-8828-6114D6689AD0}">
      <dsp:nvSpPr>
        <dsp:cNvPr id="0" name=""/>
        <dsp:cNvSpPr/>
      </dsp:nvSpPr>
      <dsp:spPr>
        <a:xfrm>
          <a:off x="4560742" y="1670869"/>
          <a:ext cx="3870014" cy="139681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Můžeš otevřít okno?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Můžeš se trochu posunout?</a:t>
          </a:r>
          <a:endParaRPr lang="cs-CZ" sz="1900" kern="1200" dirty="0"/>
        </a:p>
      </dsp:txBody>
      <dsp:txXfrm>
        <a:off x="4560742" y="1670869"/>
        <a:ext cx="3870014" cy="1396818"/>
      </dsp:txXfrm>
    </dsp:sp>
    <dsp:sp modelId="{FBE61916-6A90-4CF4-9A09-598B55C6B9DC}">
      <dsp:nvSpPr>
        <dsp:cNvPr id="0" name=""/>
        <dsp:cNvSpPr/>
      </dsp:nvSpPr>
      <dsp:spPr>
        <a:xfrm>
          <a:off x="10328" y="1560528"/>
          <a:ext cx="4556219" cy="15793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noProof="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noProof="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noProof="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noProof="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noProof="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noProof="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noProof="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noProof="0" dirty="0" err="1" smtClean="0"/>
            <a:t>CaCCi</a:t>
          </a:r>
          <a:endParaRPr lang="en-GB" sz="2400" kern="1200" noProof="0" dirty="0"/>
        </a:p>
      </dsp:txBody>
      <dsp:txXfrm>
        <a:off x="10328" y="1560528"/>
        <a:ext cx="4556219" cy="1579368"/>
      </dsp:txXfrm>
    </dsp:sp>
    <dsp:sp modelId="{5B7A39EC-BE61-42DB-A9AA-E0FE6D4A502B}">
      <dsp:nvSpPr>
        <dsp:cNvPr id="0" name=""/>
        <dsp:cNvSpPr/>
      </dsp:nvSpPr>
      <dsp:spPr>
        <a:xfrm>
          <a:off x="4560742" y="3334110"/>
          <a:ext cx="3870014" cy="139681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Nemůžeš tam jít.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Mami, mohu si vzít jablko?</a:t>
          </a:r>
          <a:endParaRPr lang="cs-CZ" sz="1900" kern="1200" dirty="0"/>
        </a:p>
      </dsp:txBody>
      <dsp:txXfrm>
        <a:off x="4560742" y="3334110"/>
        <a:ext cx="3870014" cy="1396818"/>
      </dsp:txXfrm>
    </dsp:sp>
    <dsp:sp modelId="{C0376065-C49D-4464-9BA0-20BE48C68332}">
      <dsp:nvSpPr>
        <dsp:cNvPr id="0" name=""/>
        <dsp:cNvSpPr/>
      </dsp:nvSpPr>
      <dsp:spPr>
        <a:xfrm>
          <a:off x="4523" y="3298645"/>
          <a:ext cx="4556219" cy="14677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noProof="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noProof="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You can´t go there.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noProof="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Can I have an apple, mum? </a:t>
          </a:r>
        </a:p>
      </dsp:txBody>
      <dsp:txXfrm>
        <a:off x="4523" y="3298645"/>
        <a:ext cx="4556219" cy="14677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6.pn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9.xml"/></Relationships>
</file>

<file path=ppt/slideLayouts/_rels/slideLayout23.xml.rels><?xml version="1.0" encoding="UTF-8" standalone="yes"?>
<Relationships xmlns="http://schemas.openxmlformats.org/package/2006/relationships"><Relationship Id="rId8" Type="http://schemas.openxmlformats.org/officeDocument/2006/relationships/tags" Target="../tags/tag27.xml"/><Relationship Id="rId13" Type="http://schemas.openxmlformats.org/officeDocument/2006/relationships/image" Target="../media/image9.png"/><Relationship Id="rId18" Type="http://schemas.openxmlformats.org/officeDocument/2006/relationships/image" Target="../media/image14.png"/><Relationship Id="rId3" Type="http://schemas.openxmlformats.org/officeDocument/2006/relationships/tags" Target="../tags/tag22.xml"/><Relationship Id="rId21" Type="http://schemas.openxmlformats.org/officeDocument/2006/relationships/image" Target="../media/image17.png"/><Relationship Id="rId7" Type="http://schemas.openxmlformats.org/officeDocument/2006/relationships/tags" Target="../tags/tag26.xml"/><Relationship Id="rId12" Type="http://schemas.openxmlformats.org/officeDocument/2006/relationships/image" Target="../media/image8.png"/><Relationship Id="rId17" Type="http://schemas.openxmlformats.org/officeDocument/2006/relationships/image" Target="../media/image13.png"/><Relationship Id="rId2" Type="http://schemas.openxmlformats.org/officeDocument/2006/relationships/tags" Target="../tags/tag21.xml"/><Relationship Id="rId16" Type="http://schemas.openxmlformats.org/officeDocument/2006/relationships/image" Target="../media/image12.png"/><Relationship Id="rId20" Type="http://schemas.openxmlformats.org/officeDocument/2006/relationships/image" Target="../media/image16.png"/><Relationship Id="rId1" Type="http://schemas.openxmlformats.org/officeDocument/2006/relationships/tags" Target="../tags/tag20.xml"/><Relationship Id="rId6" Type="http://schemas.openxmlformats.org/officeDocument/2006/relationships/tags" Target="../tags/tag25.xml"/><Relationship Id="rId11" Type="http://schemas.openxmlformats.org/officeDocument/2006/relationships/slideMaster" Target="../slideMasters/slideMaster1.xml"/><Relationship Id="rId5" Type="http://schemas.openxmlformats.org/officeDocument/2006/relationships/tags" Target="../tags/tag24.xml"/><Relationship Id="rId15" Type="http://schemas.openxmlformats.org/officeDocument/2006/relationships/image" Target="../media/image11.png"/><Relationship Id="rId10" Type="http://schemas.openxmlformats.org/officeDocument/2006/relationships/tags" Target="../tags/tag29.xml"/><Relationship Id="rId19" Type="http://schemas.openxmlformats.org/officeDocument/2006/relationships/image" Target="../media/image15.png"/><Relationship Id="rId4" Type="http://schemas.openxmlformats.org/officeDocument/2006/relationships/tags" Target="../tags/tag23.xml"/><Relationship Id="rId9" Type="http://schemas.openxmlformats.org/officeDocument/2006/relationships/tags" Target="../tags/tag28.xml"/><Relationship Id="rId14" Type="http://schemas.openxmlformats.org/officeDocument/2006/relationships/image" Target="../media/image10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tags" Target="../tags/tag32.xml"/><Relationship Id="rId7" Type="http://schemas.openxmlformats.org/officeDocument/2006/relationships/image" Target="../media/image6.png"/><Relationship Id="rId2" Type="http://schemas.openxmlformats.org/officeDocument/2006/relationships/tags" Target="../tags/tag31.xml"/><Relationship Id="rId1" Type="http://schemas.openxmlformats.org/officeDocument/2006/relationships/tags" Target="../tags/tag30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3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D7876-7356-4486-9ABA-12A0D8191C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9D7DD-EA14-48F9-A84E-92B79F1209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5CC27-2DF7-4B5E-9C89-9B72FFED69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24AAF-9177-4E53-9FFB-8CDB28BFB0A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EAECD-7690-4B49-A834-106EE30CDB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18851-4C24-4EC0-8986-0A67BABD06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B179A-51A1-4B56-8406-0FEA4CC6DD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22A9F-515F-4DC6-8F6E-E2F72F8BD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CFB4B-DFA3-4BFB-81F1-FB7FF7FAF1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DBE5A-8E51-4F29-9CA4-01E47B5D07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1371600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1371600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3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4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45425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45425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384047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384047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5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0" descr="Palette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8" y="1524002"/>
            <a:ext cx="804863" cy="506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10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55576" y="106521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55576" y="1628776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2" descr="Answer3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55576" y="2193927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3" descr="Answer4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55576" y="2757490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4" descr="Answer5.png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55576" y="3322638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5" descr="Answer6.png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55576" y="3886201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16" descr="Answer7.png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55576" y="4451352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17" descr="Answer8.png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55576" y="5014915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18" descr="Answer9.png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55576" y="558006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19" descr="Answer10.png"/>
          <p:cNvPicPr>
            <a:picLocks/>
          </p:cNvPicPr>
          <p:nvPr userDrawn="1">
            <p:custDataLst>
              <p:tags r:id="rId10"/>
            </p:custDataLst>
          </p:nvPr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55576" y="6145215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914400" y="100538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914400" y="156979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914400" y="213421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914400" y="269862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5"/>
          </p:nvPr>
        </p:nvSpPr>
        <p:spPr>
          <a:xfrm>
            <a:off x="914400" y="326303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6"/>
          </p:nvPr>
        </p:nvSpPr>
        <p:spPr>
          <a:xfrm>
            <a:off x="914400" y="382745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7"/>
          </p:nvPr>
        </p:nvSpPr>
        <p:spPr>
          <a:xfrm>
            <a:off x="914400" y="4391865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8"/>
          </p:nvPr>
        </p:nvSpPr>
        <p:spPr>
          <a:xfrm>
            <a:off x="914400" y="495627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9"/>
          </p:nvPr>
        </p:nvSpPr>
        <p:spPr>
          <a:xfrm>
            <a:off x="914400" y="5520692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20"/>
          </p:nvPr>
        </p:nvSpPr>
        <p:spPr>
          <a:xfrm>
            <a:off x="914400" y="6085106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B4B6D-9734-4E7F-AE15-5AB5B090DB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B5D82-64DB-45E4-A572-E68D61DD5E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D8C6E-D555-4168-90D3-7CDCB973DEF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2F305-13C3-4F6F-AAEC-FBED933DF4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F7F69-2404-4B5A-903D-12FE6AA3C4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CFE28-4F87-49ED-AAE9-D72E6C518C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D209E-B04E-444F-875C-CE96202A03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8C335-7DFF-4C29-B1CA-FF92D35075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A1F0B-725A-464B-BD7B-1B52B41CAFF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3EEB15-EB77-430F-99B8-3836C5A52A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C9A50-038A-4DCD-BF74-589C830998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EDC1A8-614E-4C62-B5C7-755E7F2E5D0B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67AE393-892D-4FB1-9151-535EF433ECD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80870A1-7E03-45B6-9667-AB6D5628039E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1A00E1-2D03-4FF7-BD2E-E5A9E9F7A46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3E3CA5-E3CE-43D1-95C5-C1156E767CE0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pPr>
              <a:defRPr/>
            </a:pPr>
            <a:fld id="{61AD1A9C-342F-4393-BD65-D327B7B9FC6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C575E51-3360-4FB8-B84B-B4A2503C1751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677D363-094B-4DC1-B5A0-01A66287959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05CA550-BDE6-477B-B3D5-51BE8C6357B0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362AF7-0B80-4B47-BBC4-79C40A2A795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6D69209-456B-4C3B-B90C-79A32D3433F0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53F25-759B-49F4-A11A-514DFAB6AD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3517DB-DD98-450B-A569-6E0D273420E6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BFBC0C-3E2F-4F7C-B491-CC75E47172C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FA79138-D79A-4FDF-BC43-ADBCB71FDBFF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D7A19D0-B27A-477F-97FE-79D984C3EE5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77141E9-4B6C-41C8-9C62-38A629B1CE28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pPr>
              <a:defRPr/>
            </a:pPr>
            <a:fld id="{09764C27-2CFB-4F8E-B88E-737EC80C30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2F95F0-3D87-4576-8B40-1393B1D8FE13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F2198F-B0F4-4A2C-960B-DE4FEBD027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8D0F1A-B4FD-468D-94FE-435FA0C3FE91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AE7DAE-03C1-4458-B8CD-639B4D8CC6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6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19.png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8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2051" name="Picture 2"/>
          <p:cNvPicPr>
            <a:picLocks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205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0C6760-580E-480D-9F2C-0DAE2D46C7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3071815" y="49215"/>
            <a:ext cx="6000751" cy="30777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i="1" dirty="0">
                <a:solidFill>
                  <a:srgbClr val="F79646">
                    <a:lumMod val="75000"/>
                  </a:srgbClr>
                </a:solidFill>
                <a:latin typeface="+mn-lt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  <p:sldLayoutId id="2147483810" r:id="rId18"/>
    <p:sldLayoutId id="2147483811" r:id="rId19"/>
    <p:sldLayoutId id="2147483812" r:id="rId20"/>
    <p:sldLayoutId id="2147483813" r:id="rId21"/>
    <p:sldLayoutId id="2147483814" r:id="rId22"/>
    <p:sldLayoutId id="2147483815" r:id="rId23"/>
    <p:sldLayoutId id="2147483816" r:id="rId24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3075" name="Picture 2"/>
          <p:cNvPicPr>
            <a:picLocks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307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2AC93E-BDDE-432B-B47A-45069CE33DA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33" name="TextovéPole 9"/>
          <p:cNvSpPr txBox="1">
            <a:spLocks noChangeArrowheads="1"/>
          </p:cNvSpPr>
          <p:nvPr/>
        </p:nvSpPr>
        <p:spPr bwMode="auto">
          <a:xfrm>
            <a:off x="3071815" y="49215"/>
            <a:ext cx="6000751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defRPr/>
            </a:pPr>
            <a:r>
              <a:rPr lang="cs-CZ" sz="1400" b="1" i="1" smtClean="0">
                <a:solidFill>
                  <a:srgbClr val="E46C0A"/>
                </a:solidFill>
                <a:latin typeface="Calibri" pitchFamily="34" charset="0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564CF2E0-CCC4-4E1E-9902-C3C36AB3FDA4}" type="datetimeFigureOut">
              <a:rPr lang="en-US" smtClean="0"/>
              <a:pPr algn="r" eaLnBrk="1" latinLnBrk="0" hangingPunct="1"/>
              <a:t>3/5/2012</a:t>
            </a:fld>
            <a:endParaRPr lang="en-US" sz="1400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kumimoji="0" lang="en-US" sz="1400" dirty="0">
              <a:solidFill>
                <a:schemeClr val="tx2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DA0C6760-580E-480D-9F2C-0DAE2D46C7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2.e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gif"/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4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ex=2&amp;qu=smajl&#237;k" TargetMode="External"/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4293096"/>
            <a:ext cx="7968885" cy="1752600"/>
          </a:xfrm>
        </p:spPr>
        <p:txBody>
          <a:bodyPr rtlCol="0">
            <a:normAutofit fontScale="85000" lnSpcReduction="20000"/>
          </a:bodyPr>
          <a:lstStyle/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Název školy:  </a:t>
            </a:r>
            <a:r>
              <a:rPr lang="cs-CZ" i="1" dirty="0" smtClean="0">
                <a:solidFill>
                  <a:srgbClr val="0070C0"/>
                </a:solidFill>
              </a:rPr>
              <a:t>Základní škola a mateřská škola, Hlušice</a:t>
            </a:r>
            <a:endParaRPr lang="cs-CZ" dirty="0" smtClean="0">
              <a:solidFill>
                <a:srgbClr val="0070C0"/>
              </a:solidFill>
            </a:endParaRP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Autor:  PaedDr. Vaňková Marcela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Číslo projektu: CZ.1.07/1.4.00/21.3235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Název:  </a:t>
            </a:r>
            <a:r>
              <a:rPr lang="en-GB" dirty="0" smtClean="0">
                <a:solidFill>
                  <a:srgbClr val="0070C0"/>
                </a:solidFill>
              </a:rPr>
              <a:t>VY_32_</a:t>
            </a:r>
            <a:r>
              <a:rPr lang="cs-CZ" dirty="0" smtClean="0">
                <a:solidFill>
                  <a:srgbClr val="0070C0"/>
                </a:solidFill>
              </a:rPr>
              <a:t>INOVACE</a:t>
            </a:r>
            <a:r>
              <a:rPr lang="en-GB" dirty="0" smtClean="0">
                <a:solidFill>
                  <a:srgbClr val="0070C0"/>
                </a:solidFill>
              </a:rPr>
              <a:t>_1A_1</a:t>
            </a:r>
            <a:r>
              <a:rPr lang="cs-CZ" dirty="0" smtClean="0">
                <a:solidFill>
                  <a:srgbClr val="0070C0"/>
                </a:solidFill>
              </a:rPr>
              <a:t>8</a:t>
            </a:r>
            <a:r>
              <a:rPr lang="en-GB" dirty="0" smtClean="0">
                <a:solidFill>
                  <a:srgbClr val="0070C0"/>
                </a:solidFill>
              </a:rPr>
              <a:t>_Can</a:t>
            </a:r>
            <a:r>
              <a:rPr lang="cs-CZ" dirty="0" smtClean="0">
                <a:solidFill>
                  <a:srgbClr val="0070C0"/>
                </a:solidFill>
              </a:rPr>
              <a:t>,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en-GB" dirty="0" smtClean="0">
                <a:solidFill>
                  <a:srgbClr val="0070C0"/>
                </a:solidFill>
              </a:rPr>
              <a:t>can´t</a:t>
            </a:r>
            <a:endParaRPr lang="en-GB" dirty="0" smtClean="0">
              <a:solidFill>
                <a:srgbClr val="0070C0"/>
              </a:solidFill>
            </a:endParaRPr>
          </a:p>
          <a:p>
            <a:pPr algn="ctr">
              <a:defRPr/>
            </a:pPr>
            <a:r>
              <a:rPr lang="cs-CZ" dirty="0" smtClean="0">
                <a:solidFill>
                  <a:srgbClr val="0070C0"/>
                </a:solidFill>
              </a:rPr>
              <a:t>Téma: </a:t>
            </a:r>
            <a:r>
              <a:rPr lang="cs-CZ" sz="2400" dirty="0" smtClean="0">
                <a:solidFill>
                  <a:srgbClr val="0070C0"/>
                </a:solidFill>
                <a:latin typeface="Bookman Old Style" pitchFamily="18" charset="0"/>
              </a:rPr>
              <a:t>Anglická gramatika v 7. a 8. ročníku ZŠ</a:t>
            </a:r>
            <a:endParaRPr lang="cs-CZ" dirty="0" smtClean="0">
              <a:solidFill>
                <a:srgbClr val="0070C0"/>
              </a:solidFill>
            </a:endParaRPr>
          </a:p>
          <a:p>
            <a:pPr algn="ctr">
              <a:defRPr/>
            </a:pPr>
            <a:endParaRPr lang="en-GB" dirty="0" smtClean="0">
              <a:solidFill>
                <a:schemeClr val="bg1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513"/>
            <a:ext cx="91440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 stránky učitel připomene či vysvětlí žákům na příkladech užití: </a:t>
            </a:r>
            <a:r>
              <a:rPr lang="en-GB" sz="2000" dirty="0" smtClean="0">
                <a:latin typeface="Bookman Old Style" pitchFamily="18" charset="0"/>
              </a:rPr>
              <a:t>can / can´t. </a:t>
            </a:r>
          </a:p>
          <a:p>
            <a:r>
              <a:rPr lang="cs-CZ" sz="2000" dirty="0" smtClean="0">
                <a:latin typeface="Bookman Old Style" pitchFamily="18" charset="0"/>
              </a:rPr>
              <a:t>2) Následuje vysvětlení struktury věty dle tabulek (kladné tvary, záporné, otázka).</a:t>
            </a:r>
          </a:p>
          <a:p>
            <a:r>
              <a:rPr lang="cs-CZ" sz="2000" dirty="0" smtClean="0">
                <a:latin typeface="Bookman Old Style" pitchFamily="18" charset="0"/>
              </a:rPr>
              <a:t>3) Procvičení: </a:t>
            </a:r>
            <a:r>
              <a:rPr lang="en-GB" sz="2000" dirty="0" smtClean="0">
                <a:latin typeface="Bookman Old Style" pitchFamily="18" charset="0"/>
              </a:rPr>
              <a:t>can / can´t – </a:t>
            </a:r>
            <a:r>
              <a:rPr lang="cs-CZ" sz="2000" dirty="0" smtClean="0">
                <a:latin typeface="Bookman Old Style" pitchFamily="18" charset="0"/>
              </a:rPr>
              <a:t>doplnění správných tvarů (kontrola po odhalení barevných obdélníků), vytváření vět – kladná, záporná, otázka, odpověď - použití sloves v rámečku.</a:t>
            </a:r>
          </a:p>
          <a:p>
            <a:r>
              <a:rPr lang="cs-CZ" sz="2000" dirty="0" smtClean="0">
                <a:latin typeface="Bookman Old Style" pitchFamily="18" charset="0"/>
              </a:rPr>
              <a:t>4) Vzorové dialogy – čtení, rozhovory ve dvojicích (trojicích), obměna rozhovorů dle slov v rámečku</a:t>
            </a:r>
            <a:r>
              <a:rPr lang="en-GB" sz="2000" dirty="0" smtClean="0">
                <a:latin typeface="Bookman Old Style" pitchFamily="18" charset="0"/>
              </a:rPr>
              <a:t>.</a:t>
            </a:r>
          </a:p>
          <a:p>
            <a:r>
              <a:rPr lang="cs-CZ" sz="2000" dirty="0" smtClean="0">
                <a:latin typeface="Bookman Old Style" pitchFamily="18" charset="0"/>
              </a:rPr>
              <a:t>5) Zařazení materiálu – v průběhu učiva </a:t>
            </a:r>
            <a:r>
              <a:rPr lang="en-GB" sz="2000" dirty="0" smtClean="0">
                <a:latin typeface="Bookman Old Style" pitchFamily="18" charset="0"/>
              </a:rPr>
              <a:t>can / can´t</a:t>
            </a:r>
            <a:r>
              <a:rPr lang="en-US" sz="2000" dirty="0" smtClean="0">
                <a:latin typeface="Bookman Old Style" pitchFamily="18" charset="0"/>
              </a:rPr>
              <a:t>.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advTm="5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4968552" cy="79208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Can / can´t</a:t>
            </a:r>
            <a:endParaRPr lang="en-GB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556792"/>
          <a:ext cx="8435280" cy="47678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83568" y="3284984"/>
            <a:ext cx="4176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Can you open the window?</a:t>
            </a:r>
          </a:p>
          <a:p>
            <a:endParaRPr lang="en-GB" sz="2400" dirty="0" smtClean="0"/>
          </a:p>
          <a:p>
            <a:r>
              <a:rPr lang="en-GB" sz="2400" dirty="0" smtClean="0"/>
              <a:t>Can you move a bit?</a:t>
            </a:r>
            <a:endParaRPr lang="en-GB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8184" y="188640"/>
            <a:ext cx="2607467" cy="14592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91264" cy="996720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7030A0"/>
                </a:solidFill>
              </a:rPr>
              <a:t>Can </a:t>
            </a:r>
            <a:r>
              <a:rPr lang="cs-CZ" dirty="0" smtClean="0">
                <a:solidFill>
                  <a:srgbClr val="7030A0"/>
                </a:solidFill>
              </a:rPr>
              <a:t>- </a:t>
            </a:r>
            <a:r>
              <a:rPr lang="en-GB" sz="3200" dirty="0" smtClean="0">
                <a:solidFill>
                  <a:srgbClr val="7030A0"/>
                </a:solidFill>
              </a:rPr>
              <a:t>for permission - affirmative</a:t>
            </a:r>
            <a:endParaRPr lang="en-GB" sz="3200" dirty="0">
              <a:solidFill>
                <a:srgbClr val="7030A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2" y="2132855"/>
          <a:ext cx="8064898" cy="43406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2592288"/>
                <a:gridCol w="3456386"/>
              </a:tblGrid>
              <a:tr h="4340698">
                <a:tc>
                  <a:txBody>
                    <a:bodyPr/>
                    <a:lstStyle/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You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He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She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It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We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You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They</a:t>
                      </a:r>
                    </a:p>
                    <a:p>
                      <a:pPr algn="ctr"/>
                      <a:endParaRPr lang="en-GB" sz="3000" b="0" noProof="0" dirty="0" smtClean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s-CZ" sz="20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s-CZ" sz="20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s-CZ" sz="20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6600" b="0" noProof="0" dirty="0" smtClean="0">
                          <a:solidFill>
                            <a:srgbClr val="FF0000"/>
                          </a:solidFill>
                        </a:rPr>
                        <a:t>can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noProof="0" dirty="0" smtClean="0"/>
                    </a:p>
                    <a:p>
                      <a:pPr algn="ctr"/>
                      <a:endParaRPr lang="cs-CZ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s-CZ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do</a:t>
                      </a:r>
                      <a:r>
                        <a:rPr lang="en-GB" sz="2400" b="0" baseline="0" noProof="0" dirty="0" smtClean="0">
                          <a:solidFill>
                            <a:schemeClr val="tx1"/>
                          </a:solidFill>
                        </a:rPr>
                        <a:t> the homework</a:t>
                      </a:r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  <a:p>
                      <a:pPr algn="ctr"/>
                      <a:endParaRPr lang="en-GB" sz="2400" noProof="0" dirty="0" smtClean="0"/>
                    </a:p>
                    <a:p>
                      <a:pPr algn="ctr"/>
                      <a:endParaRPr lang="cs-CZ" sz="2400" noProof="0" dirty="0" smtClean="0"/>
                    </a:p>
                    <a:p>
                      <a:pPr algn="ctr"/>
                      <a:endParaRPr lang="cs-CZ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go home early today</a:t>
                      </a:r>
                      <a:r>
                        <a:rPr lang="en-GB" sz="2400" noProof="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1628800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</a:t>
            </a:r>
            <a:r>
              <a:rPr lang="en-GB" dirty="0" smtClean="0"/>
              <a:t>pronoun</a:t>
            </a:r>
            <a:endParaRPr lang="en-GB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91264" cy="996720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7030A0"/>
                </a:solidFill>
              </a:rPr>
              <a:t>Can </a:t>
            </a:r>
            <a:r>
              <a:rPr lang="cs-CZ" dirty="0" smtClean="0">
                <a:solidFill>
                  <a:srgbClr val="7030A0"/>
                </a:solidFill>
              </a:rPr>
              <a:t>- </a:t>
            </a:r>
            <a:r>
              <a:rPr lang="en-GB" sz="3200" dirty="0" smtClean="0">
                <a:solidFill>
                  <a:srgbClr val="7030A0"/>
                </a:solidFill>
              </a:rPr>
              <a:t>for permission - </a:t>
            </a:r>
            <a:r>
              <a:rPr lang="cs-CZ" sz="3200" dirty="0" smtClean="0">
                <a:solidFill>
                  <a:srgbClr val="7030A0"/>
                </a:solidFill>
              </a:rPr>
              <a:t>negative</a:t>
            </a:r>
            <a:endParaRPr lang="en-GB" sz="3200" dirty="0">
              <a:solidFill>
                <a:srgbClr val="7030A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2" y="2132855"/>
          <a:ext cx="8064898" cy="43406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3528392"/>
                <a:gridCol w="2520282"/>
              </a:tblGrid>
              <a:tr h="4340698">
                <a:tc>
                  <a:txBody>
                    <a:bodyPr/>
                    <a:lstStyle/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You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He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She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It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We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You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They</a:t>
                      </a:r>
                    </a:p>
                    <a:p>
                      <a:pPr algn="ctr"/>
                      <a:endParaRPr lang="en-GB" sz="3000" b="0" noProof="0" dirty="0" smtClean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s-CZ" sz="20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6000" b="0" noProof="0" dirty="0" smtClean="0">
                          <a:solidFill>
                            <a:srgbClr val="FF0000"/>
                          </a:solidFill>
                        </a:rPr>
                        <a:t>can´t</a:t>
                      </a:r>
                    </a:p>
                    <a:p>
                      <a:pPr algn="ctr"/>
                      <a:endParaRPr lang="cs-CZ" sz="20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6000" b="0" noProof="0" dirty="0" smtClean="0">
                          <a:solidFill>
                            <a:srgbClr val="FF0000"/>
                          </a:solidFill>
                        </a:rPr>
                        <a:t>can</a:t>
                      </a:r>
                      <a:r>
                        <a:rPr lang="cs-CZ" sz="6000" b="0" noProof="0" dirty="0" smtClean="0">
                          <a:solidFill>
                            <a:srgbClr val="FF0000"/>
                          </a:solidFill>
                        </a:rPr>
                        <a:t>not</a:t>
                      </a:r>
                      <a:endParaRPr lang="en-GB" sz="6000" b="0" noProof="0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endParaRPr lang="en-GB" sz="2000" b="0" noProof="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noProof="0" dirty="0" smtClean="0"/>
                    </a:p>
                    <a:p>
                      <a:pPr algn="ctr"/>
                      <a:endParaRPr lang="cs-CZ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go to school on Sunday</a:t>
                      </a:r>
                      <a:r>
                        <a:rPr lang="cs-CZ" sz="2400" b="0" noProof="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en-GB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2400" noProof="0" dirty="0" smtClean="0"/>
                    </a:p>
                    <a:p>
                      <a:pPr algn="ctr"/>
                      <a:endParaRPr lang="cs-CZ" sz="2400" noProof="0" dirty="0" smtClean="0"/>
                    </a:p>
                    <a:p>
                      <a:pPr algn="ctr"/>
                      <a:endParaRPr lang="cs-CZ" sz="2400" noProof="0" dirty="0" smtClean="0"/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come</a:t>
                      </a:r>
                      <a:r>
                        <a:rPr lang="en-GB" sz="2400" b="0" baseline="0" noProof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home</a:t>
                      </a:r>
                      <a:r>
                        <a:rPr lang="cs-CZ" sz="2400" b="0" baseline="0" noProof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400" b="0" baseline="0" noProof="0" dirty="0" err="1" smtClean="0">
                          <a:solidFill>
                            <a:schemeClr val="tx1"/>
                          </a:solidFill>
                        </a:rPr>
                        <a:t>late</a:t>
                      </a:r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1628800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en-GB" dirty="0" smtClean="0"/>
              <a:t>pronoun</a:t>
            </a:r>
            <a:endParaRPr lang="en-GB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363272" cy="1224136"/>
          </a:xfrm>
        </p:spPr>
        <p:txBody>
          <a:bodyPr/>
          <a:lstStyle/>
          <a:p>
            <a:r>
              <a:rPr lang="en-GB" dirty="0" smtClean="0">
                <a:solidFill>
                  <a:srgbClr val="7030A0"/>
                </a:solidFill>
              </a:rPr>
              <a:t>Can </a:t>
            </a:r>
            <a:r>
              <a:rPr lang="cs-CZ" dirty="0" smtClean="0">
                <a:solidFill>
                  <a:srgbClr val="7030A0"/>
                </a:solidFill>
              </a:rPr>
              <a:t>- </a:t>
            </a:r>
            <a:r>
              <a:rPr lang="en-GB" sz="3600" dirty="0" smtClean="0">
                <a:solidFill>
                  <a:srgbClr val="7030A0"/>
                </a:solidFill>
              </a:rPr>
              <a:t>for permission - questions        </a:t>
            </a:r>
            <a:endParaRPr lang="en-GB" sz="3600" dirty="0">
              <a:solidFill>
                <a:srgbClr val="7030A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51520" y="2132855"/>
          <a:ext cx="8640959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  <a:gridCol w="2448272"/>
                <a:gridCol w="4032447"/>
              </a:tblGrid>
              <a:tr h="4320482">
                <a:tc>
                  <a:txBody>
                    <a:bodyPr/>
                    <a:lstStyle/>
                    <a:p>
                      <a:pPr algn="ctr"/>
                      <a:endParaRPr lang="cs-CZ" sz="4000" b="1" noProof="0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endParaRPr lang="cs-CZ" sz="4000" b="1" noProof="0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en-GB" sz="6000" b="0" noProof="0" dirty="0" smtClean="0">
                          <a:solidFill>
                            <a:srgbClr val="FF0000"/>
                          </a:solidFill>
                        </a:rPr>
                        <a:t>Can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0" noProof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</a:p>
                    <a:p>
                      <a:pPr algn="ctr"/>
                      <a:r>
                        <a:rPr lang="en-GB" sz="3200" b="0" noProof="0" dirty="0" smtClean="0">
                          <a:solidFill>
                            <a:schemeClr val="tx1"/>
                          </a:solidFill>
                        </a:rPr>
                        <a:t>you</a:t>
                      </a:r>
                    </a:p>
                    <a:p>
                      <a:pPr algn="ctr"/>
                      <a:r>
                        <a:rPr lang="en-GB" sz="3200" b="0" noProof="0" dirty="0" smtClean="0">
                          <a:solidFill>
                            <a:schemeClr val="tx1"/>
                          </a:solidFill>
                        </a:rPr>
                        <a:t>he</a:t>
                      </a:r>
                    </a:p>
                    <a:p>
                      <a:pPr algn="ctr"/>
                      <a:r>
                        <a:rPr lang="en-GB" sz="3200" b="0" noProof="0" dirty="0" smtClean="0">
                          <a:solidFill>
                            <a:schemeClr val="tx1"/>
                          </a:solidFill>
                        </a:rPr>
                        <a:t>she</a:t>
                      </a:r>
                    </a:p>
                    <a:p>
                      <a:pPr algn="ctr"/>
                      <a:r>
                        <a:rPr lang="en-GB" sz="3200" b="0" noProof="0" dirty="0" smtClean="0">
                          <a:solidFill>
                            <a:schemeClr val="tx1"/>
                          </a:solidFill>
                        </a:rPr>
                        <a:t>it</a:t>
                      </a:r>
                    </a:p>
                    <a:p>
                      <a:pPr algn="ctr"/>
                      <a:r>
                        <a:rPr lang="en-GB" sz="3200" b="0" noProof="0" dirty="0" smtClean="0">
                          <a:solidFill>
                            <a:schemeClr val="tx1"/>
                          </a:solidFill>
                        </a:rPr>
                        <a:t>we</a:t>
                      </a:r>
                    </a:p>
                    <a:p>
                      <a:pPr algn="ctr"/>
                      <a:r>
                        <a:rPr lang="en-GB" sz="3200" b="0" noProof="0" dirty="0" smtClean="0">
                          <a:solidFill>
                            <a:schemeClr val="tx1"/>
                          </a:solidFill>
                        </a:rPr>
                        <a:t>you</a:t>
                      </a:r>
                    </a:p>
                    <a:p>
                      <a:pPr algn="ctr"/>
                      <a:r>
                        <a:rPr lang="en-GB" sz="3200" b="0" noProof="0" dirty="0" smtClean="0">
                          <a:solidFill>
                            <a:schemeClr val="tx1"/>
                          </a:solidFill>
                        </a:rPr>
                        <a:t>they</a:t>
                      </a:r>
                    </a:p>
                    <a:p>
                      <a:pPr algn="ctr"/>
                      <a:endParaRPr lang="en-GB" sz="3200" b="0" noProof="0" dirty="0" smtClean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s-CZ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s-CZ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2400" b="0" noProof="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r>
                        <a:rPr lang="en-GB" sz="2400" b="0" baseline="0" noProof="0" dirty="0" smtClean="0">
                          <a:solidFill>
                            <a:schemeClr val="tx1"/>
                          </a:solidFill>
                        </a:rPr>
                        <a:t> to the cinema?</a:t>
                      </a:r>
                      <a:endParaRPr lang="en-GB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help your Mum?</a:t>
                      </a:r>
                    </a:p>
                    <a:p>
                      <a:pPr algn="ctr"/>
                      <a:endParaRPr lang="cs-CZ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play</a:t>
                      </a:r>
                      <a:r>
                        <a:rPr lang="en-GB" sz="2400" b="0" baseline="0" noProof="0" dirty="0" smtClean="0">
                          <a:solidFill>
                            <a:schemeClr val="tx1"/>
                          </a:solidFill>
                        </a:rPr>
                        <a:t> football?</a:t>
                      </a:r>
                      <a:endParaRPr lang="en-GB" sz="2400" b="0" noProof="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1628800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</a:t>
            </a:r>
            <a:endParaRPr lang="en-GB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ový popisek 2"/>
          <p:cNvSpPr/>
          <p:nvPr/>
        </p:nvSpPr>
        <p:spPr>
          <a:xfrm>
            <a:off x="539552" y="1484784"/>
            <a:ext cx="4104456" cy="2160240"/>
          </a:xfrm>
          <a:prstGeom prst="wedgeRoundRectCallout">
            <a:avLst>
              <a:gd name="adj1" fmla="val -58495"/>
              <a:gd name="adj2" fmla="val 9062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+       </a:t>
            </a:r>
            <a:r>
              <a:rPr lang="en-GB" dirty="0" smtClean="0">
                <a:solidFill>
                  <a:schemeClr val="tx1"/>
                </a:solidFill>
              </a:rPr>
              <a:t>We can take a taxi.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-      </a:t>
            </a:r>
            <a:r>
              <a:rPr lang="en-GB" dirty="0" smtClean="0">
                <a:solidFill>
                  <a:schemeClr val="tx1"/>
                </a:solidFill>
              </a:rPr>
              <a:t>We can´t take a taxi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en-GB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?    </a:t>
            </a:r>
            <a:r>
              <a:rPr lang="en-GB" dirty="0" smtClean="0">
                <a:solidFill>
                  <a:schemeClr val="tx1"/>
                </a:solidFill>
              </a:rPr>
              <a:t>Can we take a taxi?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Answer:  Yes, you can. No,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you can´t.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Zaoblený obdélníkový popisek 4"/>
          <p:cNvSpPr/>
          <p:nvPr/>
        </p:nvSpPr>
        <p:spPr>
          <a:xfrm>
            <a:off x="4932040" y="1484784"/>
            <a:ext cx="3816424" cy="2160240"/>
          </a:xfrm>
          <a:prstGeom prst="wedgeRoundRectCallout">
            <a:avLst>
              <a:gd name="adj1" fmla="val 56463"/>
              <a:gd name="adj2" fmla="val 8871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+       She can put it here.</a:t>
            </a:r>
          </a:p>
          <a:p>
            <a:pPr algn="ctr"/>
            <a:endParaRPr lang="en-GB" dirty="0" smtClean="0">
              <a:solidFill>
                <a:schemeClr val="tx1"/>
              </a:solidFill>
            </a:endParaRP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-     She can´t put it here.</a:t>
            </a:r>
          </a:p>
          <a:p>
            <a:pPr algn="ctr"/>
            <a:endParaRPr lang="en-GB" dirty="0" smtClean="0">
              <a:solidFill>
                <a:schemeClr val="tx1"/>
              </a:solidFill>
            </a:endParaRP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?     Can she put it here?</a:t>
            </a:r>
          </a:p>
          <a:p>
            <a:pPr algn="ctr"/>
            <a:endParaRPr lang="en-GB" dirty="0" smtClean="0">
              <a:solidFill>
                <a:schemeClr val="tx1"/>
              </a:solidFill>
            </a:endParaRP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Yes, she can. No she can´t.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892480" cy="720080"/>
          </a:xfrm>
        </p:spPr>
        <p:txBody>
          <a:bodyPr>
            <a:noAutofit/>
          </a:bodyPr>
          <a:lstStyle/>
          <a:p>
            <a:r>
              <a:rPr lang="en-GB" sz="2200" dirty="0" smtClean="0"/>
              <a:t>Make and complete sentences</a:t>
            </a:r>
            <a:r>
              <a:rPr lang="cs-CZ" sz="2200" dirty="0" smtClean="0"/>
              <a:t>. Use </a:t>
            </a:r>
            <a:r>
              <a:rPr lang="en-GB" sz="2200" dirty="0" smtClean="0">
                <a:solidFill>
                  <a:srgbClr val="FF0000"/>
                </a:solidFill>
              </a:rPr>
              <a:t>can / can´t</a:t>
            </a:r>
            <a:r>
              <a:rPr lang="cs-CZ" sz="2200" dirty="0" smtClean="0"/>
              <a:t> </a:t>
            </a:r>
            <a:r>
              <a:rPr lang="en-GB" sz="2200" dirty="0" smtClean="0"/>
              <a:t>and words in the box.</a:t>
            </a:r>
            <a:endParaRPr lang="en-GB" sz="2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2267744" y="1484784"/>
            <a:ext cx="432048" cy="21602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195736" y="1988840"/>
            <a:ext cx="576064" cy="28803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1619672" y="2564904"/>
            <a:ext cx="576064" cy="28803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6516216" y="1628800"/>
            <a:ext cx="432048" cy="28803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6444208" y="2204864"/>
            <a:ext cx="504056" cy="28803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5940152" y="2708920"/>
            <a:ext cx="504056" cy="28803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opisek se šipkou nahoru 21"/>
          <p:cNvSpPr/>
          <p:nvPr/>
        </p:nvSpPr>
        <p:spPr>
          <a:xfrm>
            <a:off x="2555776" y="3789040"/>
            <a:ext cx="4392488" cy="2088232"/>
          </a:xfrm>
          <a:prstGeom prst="upArrowCallou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listen</a:t>
            </a:r>
            <a:r>
              <a:rPr lang="en-GB" sz="2400" dirty="0" smtClean="0">
                <a:solidFill>
                  <a:schemeClr val="tx1"/>
                </a:solidFill>
              </a:rPr>
              <a:t>   go   do  make  play  </a:t>
            </a:r>
            <a:r>
              <a:rPr lang="cs-CZ" sz="2400" dirty="0" smtClean="0">
                <a:solidFill>
                  <a:schemeClr val="tx1"/>
                </a:solidFill>
              </a:rPr>
              <a:t>help</a:t>
            </a:r>
            <a:r>
              <a:rPr lang="en-GB" sz="2400" dirty="0" smtClean="0">
                <a:solidFill>
                  <a:schemeClr val="tx1"/>
                </a:solidFill>
              </a:rPr>
              <a:t>  wear   wake   cook  phone</a:t>
            </a:r>
            <a:endParaRPr lang="en-GB" sz="2400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941168"/>
            <a:ext cx="2880320" cy="1619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4869160"/>
            <a:ext cx="266173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6" grpId="0" animBg="1"/>
      <p:bldP spid="17" grpId="0" animBg="1"/>
      <p:bldP spid="18" grpId="0" animBg="1"/>
      <p:bldP spid="15" grpId="0" animBg="1"/>
      <p:bldP spid="20" grpId="0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200800" cy="864096"/>
          </a:xfrm>
        </p:spPr>
        <p:txBody>
          <a:bodyPr/>
          <a:lstStyle/>
          <a:p>
            <a:pPr algn="ctr"/>
            <a:r>
              <a:rPr lang="cs-CZ" dirty="0" smtClean="0"/>
              <a:t>DIALOGUES</a:t>
            </a:r>
            <a:endParaRPr lang="cs-CZ" dirty="0"/>
          </a:p>
        </p:txBody>
      </p:sp>
      <p:sp>
        <p:nvSpPr>
          <p:cNvPr id="3" name="Obláček 2"/>
          <p:cNvSpPr/>
          <p:nvPr/>
        </p:nvSpPr>
        <p:spPr>
          <a:xfrm>
            <a:off x="251520" y="980728"/>
            <a:ext cx="6264696" cy="2376264"/>
          </a:xfrm>
          <a:prstGeom prst="cloudCallout">
            <a:avLst>
              <a:gd name="adj1" fmla="val -48477"/>
              <a:gd name="adj2" fmla="val 74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John: </a:t>
            </a:r>
            <a:r>
              <a:rPr lang="en-GB" dirty="0" smtClean="0">
                <a:solidFill>
                  <a:schemeClr val="tx1"/>
                </a:solidFill>
              </a:rPr>
              <a:t>Can I borrow your pen, Peter?</a:t>
            </a:r>
          </a:p>
          <a:p>
            <a:pPr algn="ctr"/>
            <a:r>
              <a:rPr lang="en-GB" dirty="0" smtClean="0">
                <a:solidFill>
                  <a:srgbClr val="00B050"/>
                </a:solidFill>
              </a:rPr>
              <a:t>Peter:</a:t>
            </a:r>
            <a:r>
              <a:rPr lang="en-GB" dirty="0" smtClean="0">
                <a:solidFill>
                  <a:schemeClr val="tx1"/>
                </a:solidFill>
              </a:rPr>
              <a:t> Yes, of course. Take it. I have five or six pens.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John: </a:t>
            </a:r>
            <a:r>
              <a:rPr lang="en-GB" dirty="0" smtClean="0">
                <a:solidFill>
                  <a:schemeClr val="tx1"/>
                </a:solidFill>
              </a:rPr>
              <a:t>Oh no. Thank you. I can´t take </a:t>
            </a:r>
            <a:r>
              <a:rPr lang="cs-CZ" dirty="0" smtClean="0">
                <a:solidFill>
                  <a:schemeClr val="tx1"/>
                </a:solidFill>
              </a:rPr>
              <a:t>  </a:t>
            </a:r>
            <a:r>
              <a:rPr lang="en-GB" dirty="0" smtClean="0">
                <a:solidFill>
                  <a:schemeClr val="tx1"/>
                </a:solidFill>
              </a:rPr>
              <a:t>it. I should buy a new pen for myself.</a:t>
            </a:r>
          </a:p>
          <a:p>
            <a:pPr algn="ctr"/>
            <a:endParaRPr lang="en-GB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2015208" y="3356992"/>
            <a:ext cx="6949280" cy="2592288"/>
          </a:xfrm>
          <a:prstGeom prst="cloudCallout">
            <a:avLst>
              <a:gd name="adj1" fmla="val 46770"/>
              <a:gd name="adj2" fmla="val 6089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Tim:</a:t>
            </a:r>
            <a:r>
              <a:rPr lang="en-GB" dirty="0" smtClean="0">
                <a:solidFill>
                  <a:schemeClr val="tx1"/>
                </a:solidFill>
              </a:rPr>
              <a:t> The party´s great, but I must go.</a:t>
            </a:r>
          </a:p>
          <a:p>
            <a:pPr algn="ctr"/>
            <a:r>
              <a:rPr lang="en-GB" dirty="0" smtClean="0">
                <a:solidFill>
                  <a:srgbClr val="00B050"/>
                </a:solidFill>
              </a:rPr>
              <a:t>Sue: </a:t>
            </a:r>
            <a:r>
              <a:rPr lang="en-GB" dirty="0" smtClean="0">
                <a:solidFill>
                  <a:schemeClr val="tx1"/>
                </a:solidFill>
              </a:rPr>
              <a:t>Oh, please Tim. Stay a bit longer.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Tim: </a:t>
            </a:r>
            <a:r>
              <a:rPr lang="en-GB" dirty="0" smtClean="0">
                <a:solidFill>
                  <a:schemeClr val="tx1"/>
                </a:solidFill>
              </a:rPr>
              <a:t>No, I´m sorry. I can´t. I promised m</a:t>
            </a:r>
            <a:r>
              <a:rPr lang="cs-CZ" dirty="0" smtClean="0">
                <a:solidFill>
                  <a:schemeClr val="tx1"/>
                </a:solidFill>
              </a:rPr>
              <a:t>y</a:t>
            </a:r>
            <a:r>
              <a:rPr lang="en-GB" dirty="0" smtClean="0">
                <a:solidFill>
                  <a:schemeClr val="tx1"/>
                </a:solidFill>
              </a:rPr>
              <a:t> parents to be early. I´m sorry but it´s impossible.</a:t>
            </a:r>
          </a:p>
          <a:p>
            <a:pPr algn="ctr"/>
            <a:r>
              <a:rPr lang="en-GB" dirty="0" smtClean="0">
                <a:solidFill>
                  <a:srgbClr val="0070C0"/>
                </a:solidFill>
              </a:rPr>
              <a:t>Ron: </a:t>
            </a:r>
            <a:r>
              <a:rPr lang="en-GB" dirty="0" smtClean="0">
                <a:solidFill>
                  <a:schemeClr val="tx1"/>
                </a:solidFill>
              </a:rPr>
              <a:t>But you don´t have to leave so early.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Tim:</a:t>
            </a:r>
            <a:r>
              <a:rPr lang="en-GB" dirty="0" smtClean="0">
                <a:solidFill>
                  <a:schemeClr val="tx1"/>
                </a:solidFill>
              </a:rPr>
              <a:t> I do. I must be at home before nine.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Popisek se šipkou doleva 4"/>
          <p:cNvSpPr/>
          <p:nvPr/>
        </p:nvSpPr>
        <p:spPr>
          <a:xfrm>
            <a:off x="5652120" y="980728"/>
            <a:ext cx="2736304" cy="1584176"/>
          </a:xfrm>
          <a:prstGeom prst="leftArrowCallout">
            <a:avLst/>
          </a:prstGeom>
          <a:solidFill>
            <a:srgbClr val="66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pencil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glue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ruler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scissors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compasses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Popisek se šipkou doprava 6"/>
          <p:cNvSpPr/>
          <p:nvPr/>
        </p:nvSpPr>
        <p:spPr>
          <a:xfrm>
            <a:off x="179512" y="4437112"/>
            <a:ext cx="2808312" cy="1800200"/>
          </a:xfrm>
          <a:prstGeom prst="rightArrowCallout">
            <a:avLst/>
          </a:prstGeom>
          <a:solidFill>
            <a:srgbClr val="66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cinema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theatre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football match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exhibition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school trip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80920" cy="64807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CITACE: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772816"/>
            <a:ext cx="8435278" cy="4536503"/>
          </a:xfrm>
        </p:spPr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http://office.</a:t>
            </a:r>
            <a:r>
              <a:rPr lang="cs-CZ" sz="1600" dirty="0" err="1" smtClean="0">
                <a:hlinkClick r:id="rId2"/>
              </a:rPr>
              <a:t>microsoft.com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cs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images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results.aspx</a:t>
            </a:r>
            <a:r>
              <a:rPr lang="cs-CZ" sz="1600" dirty="0" smtClean="0">
                <a:hlinkClick r:id="rId2"/>
              </a:rPr>
              <a:t>?ex=2&amp;</a:t>
            </a:r>
            <a:r>
              <a:rPr lang="cs-CZ" sz="1600" dirty="0" err="1" smtClean="0">
                <a:hlinkClick r:id="rId2"/>
              </a:rPr>
              <a:t>qu</a:t>
            </a:r>
            <a:r>
              <a:rPr lang="cs-CZ" sz="1600" dirty="0" smtClean="0">
                <a:hlinkClick r:id="rId2"/>
              </a:rPr>
              <a:t>=</a:t>
            </a:r>
            <a:r>
              <a:rPr lang="cs-CZ" sz="1600" dirty="0" err="1" smtClean="0">
                <a:hlinkClick r:id="rId2"/>
              </a:rPr>
              <a:t>smajlík</a:t>
            </a:r>
            <a:r>
              <a:rPr lang="cs-CZ" sz="1600" dirty="0" smtClean="0">
                <a:hlinkClick r:id="rId2"/>
              </a:rPr>
              <a:t>#</a:t>
            </a:r>
            <a:r>
              <a:rPr lang="cs-CZ" sz="1600" dirty="0" err="1" smtClean="0">
                <a:hlinkClick r:id="rId2"/>
              </a:rPr>
              <a:t>ai</a:t>
            </a:r>
            <a:r>
              <a:rPr lang="cs-CZ" sz="1600" dirty="0" smtClean="0">
                <a:hlinkClick r:id="rId2"/>
              </a:rPr>
              <a:t>:MC900432485|</a:t>
            </a:r>
            <a:r>
              <a:rPr lang="cs-CZ" sz="1600" dirty="0" err="1" smtClean="0">
                <a:hlinkClick r:id="rId2"/>
              </a:rPr>
              <a:t>mt</a:t>
            </a:r>
            <a:r>
              <a:rPr lang="cs-CZ" sz="1600" dirty="0" smtClean="0">
                <a:hlinkClick r:id="rId2"/>
              </a:rPr>
              <a:t>:0|</a:t>
            </a:r>
            <a:endParaRPr lang="cs-CZ" sz="1600" dirty="0" smtClean="0"/>
          </a:p>
          <a:p>
            <a:r>
              <a:rPr lang="cs-CZ" sz="1600" dirty="0" smtClean="0"/>
              <a:t>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cs</a:t>
            </a:r>
            <a:r>
              <a:rPr lang="cs-CZ" sz="1600" dirty="0" smtClean="0"/>
              <a:t>-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?ex=2&amp;</a:t>
            </a:r>
            <a:r>
              <a:rPr lang="cs-CZ" sz="1600" dirty="0" err="1" smtClean="0"/>
              <a:t>qu</a:t>
            </a:r>
            <a:r>
              <a:rPr lang="cs-CZ" sz="1600" dirty="0" smtClean="0"/>
              <a:t>=telefon#</a:t>
            </a:r>
            <a:r>
              <a:rPr lang="cs-CZ" sz="1600" dirty="0" err="1" smtClean="0"/>
              <a:t>ai</a:t>
            </a:r>
            <a:r>
              <a:rPr lang="cs-CZ" sz="1600" dirty="0" smtClean="0"/>
              <a:t>:MC900440623|</a:t>
            </a:r>
            <a:r>
              <a:rPr lang="cs-CZ" sz="1600" dirty="0" err="1" smtClean="0"/>
              <a:t>mt</a:t>
            </a:r>
            <a:r>
              <a:rPr lang="cs-CZ" sz="1600" dirty="0" smtClean="0"/>
              <a:t>:0|</a:t>
            </a:r>
          </a:p>
          <a:p>
            <a:endParaRPr lang="en-GB" sz="1600" dirty="0" smtClean="0"/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Angličtina v kostce, Iva Dostálová, Fragment, 2006</a:t>
            </a:r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Essential Grammar in Use, Raymond Murphy, Cambridge University Press</a:t>
            </a:r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The Good Grammar Book, Michael Swan, Catherine Walter, Oxford University Press </a:t>
            </a:r>
            <a:endParaRPr lang="cs-CZ" sz="1600" noProof="1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cs-CZ" sz="1600" noProof="1" smtClean="0">
                <a:solidFill>
                  <a:srgbClr val="C00000"/>
                </a:solidFill>
                <a:latin typeface="Georgia" pitchFamily="18" charset="0"/>
              </a:rPr>
              <a:t>3 v 1 Angličtina – maturitní minimum, Infoa 2009, Donata Olejník</a:t>
            </a:r>
            <a:endParaRPr lang="en-GB" sz="1600" noProof="1" smtClean="0">
              <a:solidFill>
                <a:srgbClr val="C00000"/>
              </a:solidFill>
              <a:latin typeface="Georgia" pitchFamily="18" charset="0"/>
            </a:endParaRPr>
          </a:p>
          <a:p>
            <a:endParaRPr lang="cs-CZ" sz="1400" dirty="0"/>
          </a:p>
        </p:txBody>
      </p:sp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5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6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7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8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9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0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0.jpeg"/></Relationships>
</file>

<file path=ppt/theme/theme1.xml><?xml version="1.0" encoding="utf-8"?>
<a:theme xmlns:a="http://schemas.openxmlformats.org/drawingml/2006/main" name="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Jmění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item1.xml><?xml version="1.0" encoding="utf-8"?>
<Layout>
  <Type>MultipleChoice</Type>
  <ChoicesCount>2</ChoicesCount>
  <Orientation>Bottom</Orientation>
</Layout>
</file>

<file path=customXml/item2.xml><?xml version="1.0" encoding="utf-8"?>
<Layout>
  <Type>MultipleChoice</Type>
  <ChoicesCount>2</ChoicesCount>
  <Orientation>Right</Orientation>
</Layout>
</file>

<file path=customXml/item3.xml><?xml version="1.0" encoding="utf-8"?>
<Layout>
  <Type>MultipleChoice</Type>
  <ChoicesCount>2</ChoicesCount>
  <Orientation>Top</Orientation>
</Layout>
</file>

<file path=customXml/item4.xml><?xml version="1.0" encoding="utf-8"?>
<Layout>
  <Type>MultipleChoice</Type>
  <ChoicesCount>2</ChoicesCount>
  <Orientation>Left</Orientation>
</Layout>
</file>

<file path=customXml/item5.xml><?xml version="1.0" encoding="utf-8"?>
<Layout>
  <Type>MultipleChoice</Type>
  <ChoicesCount>2</ChoicesCount>
  <Orientation>Bottom</Orientation>
</Layout>
</file>

<file path=customXml/item6.xml><?xml version="1.0" encoding="utf-8"?>
<Layout>
  <Type>MultipleChoice</Type>
  <ChoicesCount>10</ChoicesCount>
  <Orientation>Left</Orientation>
</Layout>
</file>

<file path=customXml/item7.xml><?xml version="1.0" encoding="utf-8"?>
<Layout>
  <Type>MultipleChoice</Type>
  <ChoicesCount>2</ChoicesCount>
  <Orientation>Left</Orientation>
</Layout>
</file>

<file path=customXml/item8.xml><?xml version="1.0" encoding="utf-8"?>
<Layout>
  <Type>MultipleChoice</Type>
  <ChoicesCount>2</ChoicesCount>
  <Orientation>Bottom</Orientation>
</Layout>
</file>

<file path=customXml/item9.xml><?xml version="1.0" encoding="utf-8"?>
<Layout>
  <Type>MultipleChoice</Type>
  <ChoicesCount>2</ChoicesCount>
  <Orientation>Bottom</Orientation>
</Layout>
</file>

<file path=customXml/item10.xml><?xml version="1.0" encoding="utf-8"?>
<Layout>
  <Type>YesNo</Type>
  <ChoicesCount>2</ChoicesCount>
  <Orientation>Left</Orientation>
</Layout>
</file>

<file path=customXml/item11.xml><?xml version="1.0" encoding="utf-8"?>
<Layout>
  <Type>Drawing</Type>
  <ChoicesCount>0</ChoicesCount>
  <Orientation>Left</Orientation>
</Layout>
</file>

<file path=customXml/item12.xml><?xml version="1.0" encoding="utf-8"?>
<Layout>
  <Type>YesNo</Type>
  <ChoicesCount>2</ChoicesCount>
  <Orientation>Left</Orientation>
</Layout>
</file>

<file path=customXml/item13.xml><?xml version="1.0" encoding="utf-8"?>
<Layout>
  <Type>MultipleChoice</Type>
  <ChoicesCount>2</ChoicesCount>
  <Orientation>TopVertical</Orientation>
</Layout>
</file>

<file path=customXml/item14.xml><?xml version="1.0" encoding="utf-8"?>
<Layout>
  <Type>MultipleChoice</Type>
  <ChoicesCount>5</ChoicesCount>
  <Orientation>Left</Orientation>
</Layout>
</file>

<file path=customXml/itemProps1.xml><?xml version="1.0" encoding="utf-8"?>
<ds:datastoreItem xmlns:ds="http://schemas.openxmlformats.org/officeDocument/2006/customXml" ds:itemID="{3D809334-F258-4FC3-AB59-E9308EECAA58}">
  <ds:schemaRefs/>
</ds:datastoreItem>
</file>

<file path=customXml/itemProps2.xml><?xml version="1.0" encoding="utf-8"?>
<ds:datastoreItem xmlns:ds="http://schemas.openxmlformats.org/officeDocument/2006/customXml" ds:itemID="{9320B3E2-C5D5-4532-A89F-39B6A526F935}">
  <ds:schemaRefs/>
</ds:datastoreItem>
</file>

<file path=customXml/itemProps3.xml><?xml version="1.0" encoding="utf-8"?>
<ds:datastoreItem xmlns:ds="http://schemas.openxmlformats.org/officeDocument/2006/customXml" ds:itemID="{911FC751-2169-44E6-8221-0FF8CCF661A7}">
  <ds:schemaRefs/>
</ds:datastoreItem>
</file>

<file path=customXml/itemProps4.xml><?xml version="1.0" encoding="utf-8"?>
<ds:datastoreItem xmlns:ds="http://schemas.openxmlformats.org/officeDocument/2006/customXml" ds:itemID="{E93ED59B-F23A-4007-BB0E-2D5FC302BD91}">
  <ds:schemaRefs/>
</ds:datastoreItem>
</file>

<file path=customXml/itemProps5.xml><?xml version="1.0" encoding="utf-8"?>
<ds:datastoreItem xmlns:ds="http://schemas.openxmlformats.org/officeDocument/2006/customXml" ds:itemID="{8CAC4195-48C1-4D56-BBF0-93E58F8506CD}">
  <ds:schemaRefs/>
</ds:datastoreItem>
</file>

<file path=customXml/itemProps6.xml><?xml version="1.0" encoding="utf-8"?>
<ds:datastoreItem xmlns:ds="http://schemas.openxmlformats.org/officeDocument/2006/customXml" ds:itemID="{8504C9C8-44BD-4661-A454-476C9D84CD1E}">
  <ds:schemaRefs/>
</ds:datastoreItem>
</file>

<file path=customXml/itemProps7.xml><?xml version="1.0" encoding="utf-8"?>
<ds:datastoreItem xmlns:ds="http://schemas.openxmlformats.org/officeDocument/2006/customXml" ds:itemID="{7AD5CC84-15BF-44A1-8240-1413DA285906}">
  <ds:schemaRefs/>
</ds:datastoreItem>
</file>

<file path=customXml/itemProps8.xml><?xml version="1.0" encoding="utf-8"?>
<ds:datastoreItem xmlns:ds="http://schemas.openxmlformats.org/officeDocument/2006/customXml" ds:itemID="{66ADC4EA-DD9B-4785-A19A-78AAAA9B4A3C}">
  <ds:schemaRefs/>
</ds:datastoreItem>
</file>

<file path=customXml/itemProps9.xml><?xml version="1.0" encoding="utf-8"?>
<ds:datastoreItem xmlns:ds="http://schemas.openxmlformats.org/officeDocument/2006/customXml" ds:itemID="{5E19A780-C116-4D45-BD58-72866F66ABDB}">
  <ds:schemaRefs/>
</ds:datastoreItem>
</file>

<file path=customXml/itemProps10.xml><?xml version="1.0" encoding="utf-8"?>
<ds:datastoreItem xmlns:ds="http://schemas.openxmlformats.org/officeDocument/2006/customXml" ds:itemID="{9AFA7167-CCD6-47A7-8CDD-D4BD0408B101}">
  <ds:schemaRefs/>
</ds:datastoreItem>
</file>

<file path=customXml/itemProps11.xml><?xml version="1.0" encoding="utf-8"?>
<ds:datastoreItem xmlns:ds="http://schemas.openxmlformats.org/officeDocument/2006/customXml" ds:itemID="{3C7B0AE8-37F0-42AE-BA53-DCFC17F57D54}">
  <ds:schemaRefs/>
</ds:datastoreItem>
</file>

<file path=customXml/itemProps12.xml><?xml version="1.0" encoding="utf-8"?>
<ds:datastoreItem xmlns:ds="http://schemas.openxmlformats.org/officeDocument/2006/customXml" ds:itemID="{8DBAFB0E-B2F6-4DDF-B536-8A2A17D4E43A}">
  <ds:schemaRefs/>
</ds:datastoreItem>
</file>

<file path=customXml/itemProps13.xml><?xml version="1.0" encoding="utf-8"?>
<ds:datastoreItem xmlns:ds="http://schemas.openxmlformats.org/officeDocument/2006/customXml" ds:itemID="{4AF4DBCD-98AB-4CB1-9505-000F410C3F1E}">
  <ds:schemaRefs/>
</ds:datastoreItem>
</file>

<file path=customXml/itemProps14.xml><?xml version="1.0" encoding="utf-8"?>
<ds:datastoreItem xmlns:ds="http://schemas.openxmlformats.org/officeDocument/2006/customXml" ds:itemID="{266C96EB-96DD-471F-8313-9B3AAC9F5A30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1239</TotalTime>
  <Words>607</Words>
  <Application>Microsoft Office PowerPoint</Application>
  <PresentationFormat>Předvádění na obrazovce (4:3)</PresentationFormat>
  <Paragraphs>150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prezentace_vzor_v1</vt:lpstr>
      <vt:lpstr>1_prezentace_vzor_v1</vt:lpstr>
      <vt:lpstr>Jmění</vt:lpstr>
      <vt:lpstr> </vt:lpstr>
      <vt:lpstr>ANOTACE:</vt:lpstr>
      <vt:lpstr>Can / can´t</vt:lpstr>
      <vt:lpstr>Can - for permission - affirmative</vt:lpstr>
      <vt:lpstr>Can - for permission - negative</vt:lpstr>
      <vt:lpstr>Can - for permission - questions        </vt:lpstr>
      <vt:lpstr>Make and complete sentences. Use can / can´t and words in the box.</vt:lpstr>
      <vt:lpstr>DIALOGUES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cp:lastModifiedBy>Marcela Vaňková</cp:lastModifiedBy>
  <cp:revision>270</cp:revision>
  <dcterms:created xsi:type="dcterms:W3CDTF">2011-08-31T08:42:42Z</dcterms:created>
  <dcterms:modified xsi:type="dcterms:W3CDTF">2012-03-05T07:39:59Z</dcterms:modified>
</cp:coreProperties>
</file>