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72" r:id="rId4"/>
    <p:sldId id="263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2/2a/Moon_PIA00304.jpg/600px-Moon_PIA00304.jpg" TargetMode="External"/><Relationship Id="rId2" Type="http://schemas.openxmlformats.org/officeDocument/2006/relationships/hyperlink" Target="http://upload.wikimedia.org/wikipedia/commons/thumb/d/df/Sun_in_X-Ray.png/250px-Sun_in_X-Ray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1538" y="1142984"/>
            <a:ext cx="7643866" cy="5429288"/>
          </a:xfrm>
        </p:spPr>
        <p:txBody>
          <a:bodyPr>
            <a:normAutofit/>
          </a:bodyPr>
          <a:lstStyle/>
          <a:p>
            <a:r>
              <a:rPr lang="cs-CZ" sz="1400" smtClean="0">
                <a:latin typeface="Comic Sans MS" pitchFamily="66" charset="0"/>
              </a:rPr>
              <a:t>                     VY_32</a:t>
            </a:r>
            <a:r>
              <a:rPr lang="cs-CZ" sz="1400" dirty="0" smtClean="0">
                <a:latin typeface="Comic Sans MS" pitchFamily="66" charset="0"/>
              </a:rPr>
              <a:t>_ INOVACE_IKR5 - 10</a:t>
            </a:r>
            <a:r>
              <a:rPr lang="cs-CZ" sz="1400" i="1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– </a:t>
            </a:r>
            <a:r>
              <a:rPr lang="cs-CZ" sz="1400" dirty="0" smtClean="0">
                <a:solidFill>
                  <a:schemeClr val="tx1"/>
                </a:solidFill>
                <a:latin typeface="Comic Sans MS" pitchFamily="66" charset="0"/>
              </a:rPr>
              <a:t>OBRÁZEK V POWERPOINTU 3	</a:t>
            </a:r>
            <a:r>
              <a:rPr lang="cs-CZ" sz="2100" b="1" dirty="0" smtClean="0">
                <a:solidFill>
                  <a:schemeClr val="tx1"/>
                </a:solidFill>
              </a:rPr>
              <a:t/>
            </a:r>
            <a:br>
              <a:rPr lang="cs-CZ" sz="2100" b="1" dirty="0" smtClean="0">
                <a:solidFill>
                  <a:schemeClr val="tx1"/>
                </a:solidFill>
              </a:rPr>
            </a:br>
            <a:r>
              <a:rPr lang="cs-CZ" sz="800" dirty="0" smtClean="0">
                <a:solidFill>
                  <a:schemeClr val="tx1"/>
                </a:solidFill>
              </a:rPr>
              <a:t/>
            </a:r>
            <a:br>
              <a:rPr lang="cs-CZ" sz="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Název školy: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Základní škola a mateřská škola Dolní 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	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Bojanovice, okres Hodonín, příspěvková 				organizace</a:t>
            </a: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Číslo projektu: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CZ.1.07/1.4.00/21.2777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Označení materiálu: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latin typeface="Comic Sans MS" pitchFamily="66" charset="0"/>
              </a:rPr>
              <a:t>VY_32_INOVACE_IKR5 – 10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Vzdělávací oblast: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Informační a komunikační technologie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Vypracoval, datum: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Mgr. Ivana Kramářová, 3. 10. 2013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Ověřil, datum, třída: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Mgr. Ivana Kramářová, 10. 10. 2013, 9.ABh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Předmět: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Počítačové praktikum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Ročník:</a:t>
            </a:r>
            <a:r>
              <a:rPr lang="cs-CZ" sz="1800" dirty="0" smtClean="0">
                <a:solidFill>
                  <a:schemeClr val="tx1"/>
                </a:solidFill>
              </a:rPr>
              <a:t> 	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9.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Druh materiálu: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Prezentace PowerPoint</a:t>
            </a:r>
            <a:b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Téma hodiny: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Obrázek v PowerPointu 3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800" dirty="0" smtClean="0">
                <a:solidFill>
                  <a:schemeClr val="tx1"/>
                </a:solidFill>
              </a:rPr>
              <a:t/>
            </a:r>
            <a:br>
              <a:rPr lang="cs-CZ" sz="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Anotace: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Práce je určena pro žáky 8. a 9. ročníku 				Počítačového praktika jako studijní 				materiál k učivu: PowerPoint 2007 – 				obrázek v prezentaci, efekty, velikost 				a uspořádání obrázků.</a:t>
            </a:r>
          </a:p>
        </p:txBody>
      </p:sp>
      <p:pic>
        <p:nvPicPr>
          <p:cNvPr id="4" name="Obrázek 2" descr="Popis: 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14290"/>
            <a:ext cx="554495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818072" cy="1143000"/>
          </a:xfrm>
        </p:spPr>
        <p:txBody>
          <a:bodyPr/>
          <a:lstStyle/>
          <a:p>
            <a:pPr algn="ctr"/>
            <a:r>
              <a:rPr lang="cs-CZ" u="sng" dirty="0" smtClean="0"/>
              <a:t>Efekty </a:t>
            </a:r>
            <a:r>
              <a:rPr lang="cs-CZ" u="sng" dirty="0" smtClean="0"/>
              <a:t>obrázků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100" y="1268760"/>
            <a:ext cx="8001056" cy="4979640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  <a:buNone/>
            </a:pPr>
            <a:endParaRPr lang="cs-CZ" sz="2400" dirty="0" smtClean="0"/>
          </a:p>
          <a:p>
            <a:pPr>
              <a:buClr>
                <a:srgbClr val="C00000"/>
              </a:buClr>
              <a:buNone/>
            </a:pPr>
            <a:endParaRPr lang="cs-CZ" sz="2400" dirty="0" smtClean="0"/>
          </a:p>
        </p:txBody>
      </p:sp>
      <p:sp>
        <p:nvSpPr>
          <p:cNvPr id="61" name="Zástupný symbol pro obsah 2"/>
          <p:cNvSpPr txBox="1">
            <a:spLocks/>
          </p:cNvSpPr>
          <p:nvPr/>
        </p:nvSpPr>
        <p:spPr>
          <a:xfrm>
            <a:off x="1152500" y="1142984"/>
            <a:ext cx="8001056" cy="525781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00000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můžeš si vybrat</a:t>
            </a: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ze široké nabídky efektů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4" name="Obrázek 103" descr="slun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5929330"/>
            <a:ext cx="994471" cy="720000"/>
          </a:xfrm>
          <a:prstGeom prst="rect">
            <a:avLst/>
          </a:prstGeom>
          <a:noFill/>
          <a:ln>
            <a:noFill/>
          </a:ln>
          <a:scene3d>
            <a:camera prst="isometricOffAxis1Top"/>
            <a:lightRig rig="threePt" dir="t"/>
          </a:scene3d>
        </p:spPr>
      </p:pic>
      <p:pic>
        <p:nvPicPr>
          <p:cNvPr id="105" name="Obrázek 104" descr="slunce.pn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7286644" y="5000636"/>
            <a:ext cx="994471" cy="720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6" name="Obrázek 105" descr="slun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4143380"/>
            <a:ext cx="994471" cy="7200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pic>
        <p:nvPicPr>
          <p:cNvPr id="107" name="Obrázek 106" descr="slun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3357562"/>
            <a:ext cx="994471" cy="720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8" name="Obrázek 107" descr="slunc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58082" y="2500306"/>
            <a:ext cx="795579" cy="5760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109" name="Obrázek 108" descr="slun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1643050"/>
            <a:ext cx="994471" cy="720000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sx="110000" sy="110000" algn="bl" rotWithShape="0">
              <a:srgbClr val="C00000">
                <a:alpha val="40000"/>
              </a:srgbClr>
            </a:outerShdw>
          </a:effectLst>
        </p:spPr>
      </p:pic>
      <p:pic>
        <p:nvPicPr>
          <p:cNvPr id="110" name="Obrázek 109" descr="slun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446" y="5857892"/>
            <a:ext cx="994471" cy="720000"/>
          </a:xfrm>
          <a:prstGeom prst="rect">
            <a:avLst/>
          </a:prstGeom>
          <a:noFill/>
          <a:ln>
            <a:noFill/>
          </a:ln>
          <a:scene3d>
            <a:camera prst="isometricBottomDown"/>
            <a:lightRig rig="threePt" dir="t"/>
          </a:scene3d>
        </p:spPr>
      </p:pic>
      <p:pic>
        <p:nvPicPr>
          <p:cNvPr id="111" name="Obrázek 110" descr="slunce.pn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5786446" y="5000636"/>
            <a:ext cx="994471" cy="720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12" name="Obrázek 111" descr="slun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446" y="4143380"/>
            <a:ext cx="994471" cy="72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113" name="Obrázek 112" descr="slun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446" y="3286124"/>
            <a:ext cx="994471" cy="720000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14" name="Obrázek 113" descr="slunc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2428868"/>
            <a:ext cx="646407" cy="46800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115" name="Obrázek 114" descr="slun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446" y="1571612"/>
            <a:ext cx="994471" cy="720000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sx="110000" sy="110000" algn="r" rotWithShape="0">
              <a:schemeClr val="accent1">
                <a:alpha val="40000"/>
              </a:schemeClr>
            </a:outerShdw>
          </a:effectLst>
        </p:spPr>
      </p:pic>
      <p:pic>
        <p:nvPicPr>
          <p:cNvPr id="116" name="Obrázek 115" descr="slun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5857892"/>
            <a:ext cx="994471" cy="720000"/>
          </a:xfrm>
          <a:prstGeom prst="rect">
            <a:avLst/>
          </a:prstGeom>
          <a:noFill/>
          <a:ln>
            <a:noFill/>
          </a:ln>
          <a:scene3d>
            <a:camera prst="isometricLeftDown"/>
            <a:lightRig rig="threePt" dir="t"/>
          </a:scene3d>
        </p:spPr>
      </p:pic>
      <p:pic>
        <p:nvPicPr>
          <p:cNvPr id="117" name="Obrázek 116" descr="slunce.pn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3929058" y="5000636"/>
            <a:ext cx="994471" cy="720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8" name="Obrázek 117" descr="slun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4143380"/>
            <a:ext cx="994471" cy="720000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</p:spPr>
      </p:pic>
      <p:pic>
        <p:nvPicPr>
          <p:cNvPr id="119" name="Obrázek 118" descr="slun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3286124"/>
            <a:ext cx="994471" cy="72000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20" name="Obrázek 119" descr="slunc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71934" y="2428868"/>
            <a:ext cx="745853" cy="5400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121" name="Obrázek 120" descr="slun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1571612"/>
            <a:ext cx="994471" cy="720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sx="110000" sy="11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2" name="Šipka doprava se zářezem 121"/>
          <p:cNvSpPr/>
          <p:nvPr/>
        </p:nvSpPr>
        <p:spPr>
          <a:xfrm rot="18895024">
            <a:off x="2808329" y="2629945"/>
            <a:ext cx="1246593" cy="176805"/>
          </a:xfrm>
          <a:prstGeom prst="notch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Šipka doprava se zářezem 122"/>
          <p:cNvSpPr/>
          <p:nvPr/>
        </p:nvSpPr>
        <p:spPr>
          <a:xfrm rot="19274855">
            <a:off x="2847048" y="3371067"/>
            <a:ext cx="1246593" cy="176805"/>
          </a:xfrm>
          <a:prstGeom prst="notch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4" name="Šipka doprava se zářezem 123"/>
          <p:cNvSpPr/>
          <p:nvPr/>
        </p:nvSpPr>
        <p:spPr>
          <a:xfrm rot="19039529">
            <a:off x="2701896" y="4157712"/>
            <a:ext cx="1246593" cy="176805"/>
          </a:xfrm>
          <a:prstGeom prst="notch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5" name="Šipka doprava se zářezem 124"/>
          <p:cNvSpPr/>
          <p:nvPr/>
        </p:nvSpPr>
        <p:spPr>
          <a:xfrm rot="20005578">
            <a:off x="2638456" y="4727037"/>
            <a:ext cx="1246593" cy="202393"/>
          </a:xfrm>
          <a:prstGeom prst="notch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6" name="Šipka doprava se zářezem 125"/>
          <p:cNvSpPr/>
          <p:nvPr/>
        </p:nvSpPr>
        <p:spPr>
          <a:xfrm rot="20920569">
            <a:off x="2565680" y="5370622"/>
            <a:ext cx="1246593" cy="204556"/>
          </a:xfrm>
          <a:prstGeom prst="notch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7" name="Šipka doprava se zářezem 126"/>
          <p:cNvSpPr/>
          <p:nvPr/>
        </p:nvSpPr>
        <p:spPr>
          <a:xfrm>
            <a:off x="2643174" y="6143644"/>
            <a:ext cx="1246593" cy="176805"/>
          </a:xfrm>
          <a:prstGeom prst="notch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7" y="1571612"/>
            <a:ext cx="2214578" cy="507209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9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5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5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8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4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7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0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3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818072" cy="1143000"/>
          </a:xfrm>
        </p:spPr>
        <p:txBody>
          <a:bodyPr/>
          <a:lstStyle/>
          <a:p>
            <a:pPr algn="ctr"/>
            <a:r>
              <a:rPr lang="cs-CZ" u="sng" dirty="0" smtClean="0"/>
              <a:t>Uspořádání a </a:t>
            </a:r>
            <a:r>
              <a:rPr lang="cs-CZ" u="sng" smtClean="0"/>
              <a:t>velikost </a:t>
            </a:r>
            <a:r>
              <a:rPr lang="cs-CZ" u="sng" smtClean="0"/>
              <a:t>obrázků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100" y="1268760"/>
            <a:ext cx="8001056" cy="4979640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můžeš si také nastavit velikost obrázku i vzájemné pořadí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714488"/>
            <a:ext cx="2726550" cy="107157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1714488"/>
            <a:ext cx="2357454" cy="1074901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2857495"/>
            <a:ext cx="3429024" cy="3962107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17" name="Prstenec 16"/>
          <p:cNvSpPr/>
          <p:nvPr/>
        </p:nvSpPr>
        <p:spPr>
          <a:xfrm>
            <a:off x="5857884" y="2500306"/>
            <a:ext cx="500066" cy="357190"/>
          </a:xfrm>
          <a:prstGeom prst="donu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4357694"/>
            <a:ext cx="1800000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Obrázek 11" descr="slunc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8728" y="3071810"/>
            <a:ext cx="2486185" cy="18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Zahnutá šipka doprava 17"/>
          <p:cNvSpPr/>
          <p:nvPr/>
        </p:nvSpPr>
        <p:spPr>
          <a:xfrm rot="20565637">
            <a:off x="1093733" y="1872738"/>
            <a:ext cx="428628" cy="2143140"/>
          </a:xfrm>
          <a:prstGeom prst="curv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Zahnutá šipka doprava 18"/>
          <p:cNvSpPr/>
          <p:nvPr/>
        </p:nvSpPr>
        <p:spPr>
          <a:xfrm rot="19865616" flipH="1">
            <a:off x="3313202" y="1839528"/>
            <a:ext cx="451335" cy="3184172"/>
          </a:xfrm>
          <a:prstGeom prst="curv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Obousměrná svislá šipka 19"/>
          <p:cNvSpPr/>
          <p:nvPr/>
        </p:nvSpPr>
        <p:spPr>
          <a:xfrm>
            <a:off x="6572264" y="1785926"/>
            <a:ext cx="142876" cy="785818"/>
          </a:xfrm>
          <a:prstGeom prst="up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/>
              <a:t>Úkol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142976" y="1571612"/>
            <a:ext cx="7358114" cy="314327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/>
              <a:buChar char=""/>
              <a:tabLst/>
              <a:defRPr/>
            </a:pPr>
            <a:r>
              <a:rPr lang="cs-CZ" sz="2400" dirty="0" smtClean="0"/>
              <a:t>Vlož do snímků své prezentace obrázky ze souboru svého počítače.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/>
              <a:buChar char=""/>
              <a:tabLst/>
              <a:defRPr/>
            </a:pPr>
            <a:r>
              <a:rPr lang="cs-CZ" sz="2400" dirty="0" smtClean="0"/>
              <a:t>Vyber jen ty, které se do ní hodí!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/>
              <a:buChar char=""/>
              <a:tabLst/>
              <a:defRPr/>
            </a:pPr>
            <a:r>
              <a:rPr lang="cs-CZ" sz="2400" dirty="0" smtClean="0"/>
              <a:t>Obrázky poté uprav (nastav vhodnou velikost, příp. pootočení aj.).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/>
              <a:buChar char=""/>
              <a:tabLst/>
              <a:defRPr/>
            </a:pPr>
            <a:r>
              <a:rPr lang="cs-CZ" sz="2400" dirty="0" smtClean="0"/>
              <a:t>Vyzkoušej si také nastavení dalších vlastností obrázku.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tabLst/>
              <a:defRPr/>
            </a:pPr>
            <a:endParaRPr lang="cs-CZ" sz="2400" dirty="0" smtClean="0"/>
          </a:p>
        </p:txBody>
      </p:sp>
      <p:pic>
        <p:nvPicPr>
          <p:cNvPr id="5" name="Obrázek 4"/>
          <p:cNvPicPr/>
          <p:nvPr/>
        </p:nvPicPr>
        <p:blipFill>
          <a:blip r:embed="rId2" cstate="print">
            <a:biLevel thresh="50000"/>
          </a:blip>
          <a:srcRect/>
          <a:stretch>
            <a:fillRect/>
          </a:stretch>
        </p:blipFill>
        <p:spPr bwMode="auto">
          <a:xfrm>
            <a:off x="1285852" y="357166"/>
            <a:ext cx="714380" cy="923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rmAutofit/>
          </a:bodyPr>
          <a:lstStyle/>
          <a:p>
            <a:pPr algn="ctr"/>
            <a:r>
              <a:rPr lang="cs-CZ" u="sng" dirty="0" smtClean="0"/>
              <a:t>Zdroje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357298"/>
            <a:ext cx="7569518" cy="5214974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KOVÁŘOVÁ, L., NĚMEC, V., JIŘÍČEK, M., NAVRÁTIL, P. </a:t>
            </a:r>
            <a:r>
              <a:rPr lang="cs-CZ" sz="2400" i="1" dirty="0" smtClean="0"/>
              <a:t>Informatika pro základní školy</a:t>
            </a:r>
            <a:r>
              <a:rPr lang="cs-CZ" sz="2400" dirty="0" smtClean="0"/>
              <a:t>, </a:t>
            </a:r>
            <a:r>
              <a:rPr lang="cs-CZ" sz="2400" i="1" dirty="0" smtClean="0"/>
              <a:t>díl 3</a:t>
            </a:r>
            <a:r>
              <a:rPr lang="cs-CZ" sz="2400" dirty="0" smtClean="0"/>
              <a:t>, Praha: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Media, 2010.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NAVRÁTIL, P. </a:t>
            </a:r>
            <a:r>
              <a:rPr lang="cs-CZ" sz="2400" i="1" dirty="0" smtClean="0"/>
              <a:t>S počítačem nejen k maturitě</a:t>
            </a:r>
            <a:r>
              <a:rPr lang="cs-CZ" sz="2400" dirty="0" smtClean="0"/>
              <a:t>, díl 2, Praha: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Media, 2009.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Obrázky (</a:t>
            </a:r>
            <a:r>
              <a:rPr lang="cs-CZ" sz="2400" dirty="0" err="1" smtClean="0"/>
              <a:t>Print</a:t>
            </a:r>
            <a:r>
              <a:rPr lang="cs-CZ" sz="2400" dirty="0" smtClean="0"/>
              <a:t> </a:t>
            </a:r>
            <a:r>
              <a:rPr lang="cs-CZ" sz="2400" dirty="0" err="1" smtClean="0"/>
              <a:t>Screen</a:t>
            </a:r>
            <a:r>
              <a:rPr lang="cs-CZ" sz="2400" dirty="0" smtClean="0"/>
              <a:t> – PowerPoint 2007)</a:t>
            </a:r>
          </a:p>
          <a:p>
            <a:pPr>
              <a:buClr>
                <a:srgbClr val="C00000"/>
              </a:buClr>
            </a:pPr>
            <a:r>
              <a:rPr lang="cs-CZ" sz="2400" smtClean="0"/>
              <a:t>Vlastní obrázek</a:t>
            </a:r>
          </a:p>
          <a:p>
            <a:pPr>
              <a:buClr>
                <a:srgbClr val="C00000"/>
              </a:buClr>
            </a:pPr>
            <a:r>
              <a:rPr lang="cs-CZ" sz="2400" i="1" smtClean="0">
                <a:hlinkClick r:id="rId2"/>
              </a:rPr>
              <a:t>http</a:t>
            </a:r>
            <a:r>
              <a:rPr lang="cs-CZ" sz="2400" i="1" dirty="0" smtClean="0">
                <a:hlinkClick r:id="rId2"/>
              </a:rPr>
              <a:t>://upload.wikimedia.org/wikipedia/commons/thumb/d/df/Sun_in_X-Ray.png/250px-Sun_in_X-Ray.png</a:t>
            </a:r>
            <a:endParaRPr lang="cs-CZ" sz="2400" i="1" dirty="0" smtClean="0"/>
          </a:p>
          <a:p>
            <a:pPr>
              <a:buClr>
                <a:srgbClr val="C00000"/>
              </a:buClr>
            </a:pPr>
            <a:r>
              <a:rPr lang="cs-CZ" sz="2400" i="1" dirty="0" smtClean="0">
                <a:hlinkClick r:id="rId3"/>
              </a:rPr>
              <a:t>http://upload.wikimedia.org/wikipedia/commons/thumb/2/2a/Moon_PIA00304.jpg/600px-Moon_PIA00304.jpg</a:t>
            </a:r>
            <a:endParaRPr lang="cs-CZ" sz="2400" dirty="0" smtClean="0"/>
          </a:p>
          <a:p>
            <a:pPr>
              <a:buClr>
                <a:srgbClr val="C00000"/>
              </a:buClr>
            </a:pPr>
            <a:endParaRPr lang="cs-CZ" sz="2400" dirty="0" smtClean="0"/>
          </a:p>
          <a:p>
            <a:pPr>
              <a:buClr>
                <a:srgbClr val="C00000"/>
              </a:buClr>
            </a:pPr>
            <a:endParaRPr lang="cs-CZ" sz="2400" dirty="0" smtClean="0"/>
          </a:p>
          <a:p>
            <a:endParaRPr lang="cs-CZ" sz="2400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436</TotalTime>
  <Words>144</Words>
  <Application>Microsoft Office PowerPoint</Application>
  <PresentationFormat>Předvádění na obrazovce 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Efekty obrázků</vt:lpstr>
      <vt:lpstr>Uspořádání a velikost obrázků</vt:lpstr>
      <vt:lpstr>Úkol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</dc:creator>
  <cp:lastModifiedBy>Ivca</cp:lastModifiedBy>
  <cp:revision>103</cp:revision>
  <dcterms:modified xsi:type="dcterms:W3CDTF">2014-01-05T15:48:20Z</dcterms:modified>
</cp:coreProperties>
</file>