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5" r:id="rId3"/>
    <p:sldId id="274" r:id="rId4"/>
    <p:sldId id="276" r:id="rId5"/>
    <p:sldId id="277" r:id="rId6"/>
    <p:sldId id="278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92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5.1.2014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71538" y="1142984"/>
            <a:ext cx="7643866" cy="5572164"/>
          </a:xfrm>
        </p:spPr>
        <p:txBody>
          <a:bodyPr>
            <a:normAutofit/>
          </a:bodyPr>
          <a:lstStyle/>
          <a:p>
            <a:pPr lvl="0"/>
            <a:r>
              <a:rPr lang="cs-CZ" sz="1400" dirty="0" smtClean="0">
                <a:latin typeface="Comic Sans MS" pitchFamily="66" charset="0"/>
              </a:rPr>
              <a:t>                       VY_32_ INOVACE_IKR5 - 11</a:t>
            </a:r>
            <a:r>
              <a:rPr lang="cs-CZ" sz="1400" i="1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– </a:t>
            </a:r>
            <a:r>
              <a:rPr lang="cs-CZ" sz="1400" dirty="0" smtClean="0">
                <a:solidFill>
                  <a:schemeClr val="tx1"/>
                </a:solidFill>
                <a:latin typeface="Comic Sans MS" pitchFamily="66" charset="0"/>
              </a:rPr>
              <a:t>WORDART V PREZENTACI	</a:t>
            </a:r>
            <a:r>
              <a:rPr lang="cs-CZ" sz="2100" b="1" dirty="0" smtClean="0">
                <a:solidFill>
                  <a:schemeClr val="tx1"/>
                </a:solidFill>
              </a:rPr>
              <a:t/>
            </a:r>
            <a:br>
              <a:rPr lang="cs-CZ" sz="2100" b="1" dirty="0" smtClean="0">
                <a:solidFill>
                  <a:schemeClr val="tx1"/>
                </a:solidFill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Název školy: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Základní škola a mateřská škola Dolní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Bojanovice, okres Hodonín, příspěvková 				organizace</a:t>
            </a:r>
            <a:r>
              <a:rPr lang="cs-CZ" sz="1800" dirty="0" smtClean="0">
                <a:solidFill>
                  <a:schemeClr val="tx1"/>
                </a:solidFill>
              </a:rPr>
              <a:t/>
            </a:r>
            <a:br>
              <a:rPr lang="cs-CZ" sz="1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Číslo projektu: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CZ.1.07/1.4.00/21.2777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Označení materiálu: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latin typeface="Comic Sans MS" pitchFamily="66" charset="0"/>
              </a:rPr>
              <a:t>VY_32_INOVACE_IKR5 – 11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Vzdělávací oblast: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Informační a komunikační technologie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Vypracoval, datum: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11. 10. 2013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Ověřil, datum, třída:</a:t>
            </a:r>
            <a:r>
              <a:rPr lang="cs-CZ" sz="1800" dirty="0" smtClean="0">
                <a:solidFill>
                  <a:schemeClr val="tx1"/>
                </a:solidFill>
              </a:rPr>
              <a:t> 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Mgr. Ivana Kramářová, 15. 10. 2013, 8. A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Předmět: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Počítačové praktikum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Ročník:</a:t>
            </a:r>
            <a:r>
              <a:rPr lang="cs-CZ" sz="1800" dirty="0" smtClean="0">
                <a:solidFill>
                  <a:schemeClr val="tx1"/>
                </a:solidFill>
              </a:rPr>
              <a:t> 	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8.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Druh materiálu: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Prezentace PowerPoint</a:t>
            </a:r>
            <a:b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  <a:t/>
            </a:r>
            <a:br>
              <a:rPr lang="cs-CZ" sz="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Téma hodiny: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WordArt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v prezentaci</a:t>
            </a:r>
            <a: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  <a:t/>
            </a:r>
            <a:br>
              <a:rPr lang="cs-CZ" sz="1800" dirty="0" smtClean="0">
                <a:solidFill>
                  <a:schemeClr val="tx1"/>
                </a:solidFill>
                <a:cs typeface="Times New Roman" pitchFamily="18" charset="0"/>
              </a:rPr>
            </a:br>
            <a:r>
              <a:rPr lang="cs-CZ" sz="800" dirty="0" smtClean="0">
                <a:solidFill>
                  <a:schemeClr val="tx1"/>
                </a:solidFill>
              </a:rPr>
              <a:t/>
            </a:r>
            <a:br>
              <a:rPr lang="cs-CZ" sz="800" dirty="0" smtClean="0">
                <a:solidFill>
                  <a:schemeClr val="tx1"/>
                </a:solidFill>
              </a:rPr>
            </a:b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  <a:cs typeface="Times New Roman" pitchFamily="18" charset="0"/>
              </a:rPr>
              <a:t>Anotace:</a:t>
            </a:r>
            <a:r>
              <a:rPr lang="cs-CZ" sz="1800" dirty="0" smtClean="0">
                <a:solidFill>
                  <a:schemeClr val="tx1"/>
                </a:solidFill>
              </a:rPr>
              <a:t> 		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Práce je určena pro žáky 8. a 9. ročníku 				Počítačového praktika jako studijní 				materiál k učivu: PowerPoint 2007 – 				</a:t>
            </a:r>
            <a:r>
              <a:rPr lang="cs-CZ" sz="1800" dirty="0" err="1" smtClean="0">
                <a:solidFill>
                  <a:schemeClr val="tx1"/>
                </a:solidFill>
                <a:latin typeface="Comic Sans MS" pitchFamily="66" charset="0"/>
              </a:rPr>
              <a:t>WordArt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 v prezentaci, vkládání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cs-CZ" sz="1800" smtClean="0">
                <a:solidFill>
                  <a:schemeClr val="tx1"/>
                </a:solidFill>
                <a:latin typeface="Comic Sans MS" pitchFamily="66" charset="0"/>
              </a:rPr>
              <a:t>úprava 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				a odstranění </a:t>
            </a:r>
            <a:r>
              <a:rPr lang="cs-CZ" sz="1800" dirty="0" err="1" smtClean="0">
                <a:solidFill>
                  <a:schemeClr val="tx1"/>
                </a:solidFill>
                <a:latin typeface="Comic Sans MS" pitchFamily="66" charset="0"/>
              </a:rPr>
              <a:t>WordArtu</a:t>
            </a:r>
            <a:r>
              <a:rPr lang="cs-CZ" sz="1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1800" dirty="0" smtClean="0">
              <a:latin typeface="Comic Sans MS" pitchFamily="66" charset="0"/>
            </a:endParaRPr>
          </a:p>
          <a:p>
            <a:endParaRPr lang="cs-CZ" sz="18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4" name="Obrázek 2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214290"/>
            <a:ext cx="5544956" cy="7858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Objekty </a:t>
            </a:r>
            <a:r>
              <a:rPr lang="cs-CZ" u="sng" dirty="0" err="1" smtClean="0"/>
              <a:t>WordArt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447800"/>
            <a:ext cx="7862150" cy="4800600"/>
          </a:xfrm>
        </p:spPr>
        <p:txBody>
          <a:bodyPr>
            <a:normAutofit/>
          </a:bodyPr>
          <a:lstStyle/>
          <a:p>
            <a:pPr>
              <a:buClr>
                <a:srgbClr val="FF0000"/>
              </a:buClr>
            </a:pPr>
            <a:r>
              <a:rPr lang="cs-CZ" sz="2400" dirty="0" smtClean="0"/>
              <a:t>galerie textových stylů, které můžeš přidat do dokumentů sady systému Microsoft Office 2007 a vytvořit tak ozdobné efekty, například text vrhající stín nebo zrcadlený (odrážející se) text</a:t>
            </a:r>
          </a:p>
          <a:p>
            <a:pPr>
              <a:buClr>
                <a:srgbClr val="FF0000"/>
              </a:buClr>
            </a:pPr>
            <a:r>
              <a:rPr lang="cs-CZ" sz="2400" dirty="0" smtClean="0"/>
              <a:t>v aplikaci Microsoft Office PowerPoint 2007 můžeš také převést existující text na objekt </a:t>
            </a:r>
            <a:r>
              <a:rPr lang="cs-CZ" sz="2400" dirty="0" err="1" smtClean="0"/>
              <a:t>WordArt</a:t>
            </a:r>
            <a:endParaRPr lang="cs-CZ" sz="2400" dirty="0" smtClean="0"/>
          </a:p>
          <a:p>
            <a:pPr>
              <a:buClr>
                <a:srgbClr val="FF0000"/>
              </a:buClr>
            </a:pPr>
            <a:r>
              <a:rPr lang="cs-CZ" sz="2400" dirty="0" smtClean="0"/>
              <a:t>text v objektu </a:t>
            </a:r>
            <a:r>
              <a:rPr lang="cs-CZ" sz="2400" dirty="0" err="1" smtClean="0"/>
              <a:t>WordArt</a:t>
            </a:r>
            <a:r>
              <a:rPr lang="cs-CZ" sz="2400" dirty="0" smtClean="0"/>
              <a:t> můžeš dále změnit stejným způsobem jako jakýkoli jiný text</a:t>
            </a:r>
          </a:p>
          <a:p>
            <a:pPr>
              <a:buClr>
                <a:srgbClr val="FF0000"/>
              </a:buClr>
            </a:pPr>
            <a:r>
              <a:rPr lang="cs-CZ" sz="2400" dirty="0" err="1" smtClean="0"/>
              <a:t>WordArt</a:t>
            </a:r>
            <a:r>
              <a:rPr lang="cs-CZ" sz="2400" dirty="0" smtClean="0"/>
              <a:t> v prezentaci použij jen u nadpisů nebo kratších textů!!!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72396" y="285728"/>
            <a:ext cx="804865" cy="1113111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2714612" y="5286388"/>
            <a:ext cx="4637488" cy="923330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2700">
                  <a:solidFill>
                    <a:srgbClr val="C00000"/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Ozdobný text</a:t>
            </a:r>
            <a:endParaRPr lang="cs-CZ" sz="5400" b="1" dirty="0">
              <a:ln w="12700">
                <a:solidFill>
                  <a:srgbClr val="C00000"/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818072" cy="1143000"/>
          </a:xfrm>
        </p:spPr>
        <p:txBody>
          <a:bodyPr/>
          <a:lstStyle/>
          <a:p>
            <a:pPr algn="ctr"/>
            <a:r>
              <a:rPr lang="cs-CZ" u="sng" dirty="0" smtClean="0"/>
              <a:t>Vkládání  </a:t>
            </a:r>
            <a:r>
              <a:rPr lang="cs-CZ" u="sng" dirty="0" err="1" smtClean="0"/>
              <a:t>WordArtu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285860"/>
            <a:ext cx="7818072" cy="4962540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pásu karet </a:t>
            </a:r>
            <a:r>
              <a:rPr lang="cs-CZ" sz="2400" b="1" i="1" dirty="0" smtClean="0"/>
              <a:t>Vložení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Text</a:t>
            </a:r>
            <a:r>
              <a:rPr lang="cs-CZ" sz="2400" dirty="0" smtClean="0"/>
              <a:t> klikni na ikonu </a:t>
            </a:r>
            <a:r>
              <a:rPr lang="cs-CZ" sz="2400" b="1" i="1" dirty="0" err="1" smtClean="0"/>
              <a:t>WordArt</a:t>
            </a:r>
            <a:endParaRPr lang="cs-CZ" sz="2400" b="1" i="1" dirty="0" smtClean="0"/>
          </a:p>
          <a:p>
            <a:pPr>
              <a:buClr>
                <a:srgbClr val="C00000"/>
              </a:buClr>
              <a:buNone/>
            </a:pPr>
            <a:endParaRPr lang="cs-CZ" sz="800" b="1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z nabídky si vyber typ                                        zdobeného textu, který                                                  se ti do prezentace hodí</a:t>
            </a:r>
          </a:p>
          <a:p>
            <a:pPr>
              <a:buClr>
                <a:srgbClr val="C00000"/>
              </a:buClr>
            </a:pPr>
            <a:endParaRPr lang="cs-CZ" sz="2400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endParaRPr lang="cs-CZ" sz="2400" b="1" i="1" dirty="0" smtClean="0"/>
          </a:p>
          <a:p>
            <a:pPr>
              <a:buClr>
                <a:srgbClr val="C00000"/>
              </a:buClr>
            </a:pPr>
            <a:endParaRPr lang="cs-CZ" sz="800" b="1" i="1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napiš text</a:t>
            </a:r>
          </a:p>
        </p:txBody>
      </p:sp>
      <p:sp>
        <p:nvSpPr>
          <p:cNvPr id="14" name="Šipka doprava se zářezem 13"/>
          <p:cNvSpPr/>
          <p:nvPr/>
        </p:nvSpPr>
        <p:spPr>
          <a:xfrm rot="2064452">
            <a:off x="4329538" y="2781199"/>
            <a:ext cx="785818" cy="143684"/>
          </a:xfrm>
          <a:prstGeom prst="notch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1714488"/>
            <a:ext cx="1928825" cy="93834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5" name="Zahnutá šipka doprava 4"/>
          <p:cNvSpPr/>
          <p:nvPr/>
        </p:nvSpPr>
        <p:spPr>
          <a:xfrm rot="16870093">
            <a:off x="5087110" y="513785"/>
            <a:ext cx="398539" cy="3416531"/>
          </a:xfrm>
          <a:prstGeom prst="curved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214942" y="2786058"/>
            <a:ext cx="3267078" cy="3683685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13" name="Obdélník 12"/>
          <p:cNvSpPr/>
          <p:nvPr/>
        </p:nvSpPr>
        <p:spPr>
          <a:xfrm>
            <a:off x="1214414" y="3429000"/>
            <a:ext cx="724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2857488" y="3429000"/>
            <a:ext cx="724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17" name="Násobení 16"/>
          <p:cNvSpPr/>
          <p:nvPr/>
        </p:nvSpPr>
        <p:spPr>
          <a:xfrm>
            <a:off x="5500694" y="3143248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Násobení 17"/>
          <p:cNvSpPr/>
          <p:nvPr/>
        </p:nvSpPr>
        <p:spPr>
          <a:xfrm>
            <a:off x="8001024" y="4357694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071670" y="3429000"/>
            <a:ext cx="7248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A</a:t>
            </a:r>
          </a:p>
        </p:txBody>
      </p:sp>
      <p:sp>
        <p:nvSpPr>
          <p:cNvPr id="20" name="Násobení 19"/>
          <p:cNvSpPr/>
          <p:nvPr/>
        </p:nvSpPr>
        <p:spPr>
          <a:xfrm>
            <a:off x="7286644" y="3786190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86182" y="3429000"/>
            <a:ext cx="724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A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22" name="Násobení 21"/>
          <p:cNvSpPr/>
          <p:nvPr/>
        </p:nvSpPr>
        <p:spPr>
          <a:xfrm>
            <a:off x="6715140" y="5000636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2857488" y="4071942"/>
            <a:ext cx="7248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A</a:t>
            </a:r>
          </a:p>
        </p:txBody>
      </p:sp>
      <p:sp>
        <p:nvSpPr>
          <p:cNvPr id="24" name="Násobení 23"/>
          <p:cNvSpPr/>
          <p:nvPr/>
        </p:nvSpPr>
        <p:spPr>
          <a:xfrm>
            <a:off x="7929586" y="5643578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214414" y="4071942"/>
            <a:ext cx="7248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A</a:t>
            </a:r>
          </a:p>
        </p:txBody>
      </p:sp>
      <p:sp>
        <p:nvSpPr>
          <p:cNvPr id="26" name="Násobení 25"/>
          <p:cNvSpPr/>
          <p:nvPr/>
        </p:nvSpPr>
        <p:spPr>
          <a:xfrm>
            <a:off x="8001024" y="4929198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2071670" y="4071942"/>
            <a:ext cx="724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786182" y="4071942"/>
            <a:ext cx="72487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A</a:t>
            </a:r>
            <a:endParaRPr lang="cs-CZ" sz="5400" b="1" cap="none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29" name="Násobení 28"/>
          <p:cNvSpPr/>
          <p:nvPr/>
        </p:nvSpPr>
        <p:spPr>
          <a:xfrm>
            <a:off x="7358082" y="6215082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Násobení 29"/>
          <p:cNvSpPr/>
          <p:nvPr/>
        </p:nvSpPr>
        <p:spPr>
          <a:xfrm>
            <a:off x="6786578" y="5643578"/>
            <a:ext cx="357190" cy="357190"/>
          </a:xfrm>
          <a:prstGeom prst="mathMultiply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142976" y="5500702"/>
            <a:ext cx="3571900" cy="584775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Sem napište text</a:t>
            </a:r>
            <a:endParaRPr lang="cs-CZ" sz="32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5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97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09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3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4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 animBg="1"/>
      <p:bldP spid="5" grpId="0" animBg="1"/>
      <p:bldP spid="13" grpId="0"/>
      <p:bldP spid="16" grpId="0"/>
      <p:bldP spid="17" grpId="0" animBg="1"/>
      <p:bldP spid="18" grpId="0" animBg="1"/>
      <p:bldP spid="19" grpId="0"/>
      <p:bldP spid="20" grpId="0" animBg="1"/>
      <p:bldP spid="21" grpId="0"/>
      <p:bldP spid="22" grpId="0" animBg="1"/>
      <p:bldP spid="23" grpId="0"/>
      <p:bldP spid="24" grpId="0" animBg="1"/>
      <p:bldP spid="25" grpId="0"/>
      <p:bldP spid="26" grpId="0" animBg="1"/>
      <p:bldP spid="27" grpId="0"/>
      <p:bldP spid="28" grpId="0"/>
      <p:bldP spid="29" grpId="0" animBg="1"/>
      <p:bldP spid="30" grpId="0" animBg="1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500042"/>
            <a:ext cx="785527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Převedení existujícího textu             na objekt </a:t>
            </a:r>
            <a:r>
              <a:rPr lang="cs-CZ" u="sng" dirty="0" err="1" smtClean="0"/>
              <a:t>WordArt</a:t>
            </a:r>
            <a:r>
              <a:rPr lang="cs-CZ" u="sng" dirty="0" smtClean="0"/>
              <a:t> 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714488"/>
            <a:ext cx="7862150" cy="1428760"/>
          </a:xfrm>
        </p:spPr>
        <p:txBody>
          <a:bodyPr>
            <a:normAutofit/>
          </a:bodyPr>
          <a:lstStyle/>
          <a:p>
            <a:pPr lvl="0">
              <a:buClr>
                <a:srgbClr val="C00000"/>
              </a:buClr>
            </a:pPr>
            <a:r>
              <a:rPr lang="cs-CZ" sz="2400" dirty="0" smtClean="0"/>
              <a:t>vyber si text, který chceš převést na objekt </a:t>
            </a:r>
            <a:r>
              <a:rPr lang="cs-CZ" sz="2400" dirty="0" err="1" smtClean="0"/>
              <a:t>WordArt</a:t>
            </a:r>
            <a:endParaRPr lang="cs-CZ" sz="2400" dirty="0" smtClean="0"/>
          </a:p>
          <a:p>
            <a:pPr>
              <a:buClr>
                <a:srgbClr val="C00000"/>
              </a:buClr>
            </a:pPr>
            <a:r>
              <a:rPr lang="cs-CZ" sz="2400" dirty="0" smtClean="0"/>
              <a:t>na kartě </a:t>
            </a:r>
            <a:r>
              <a:rPr lang="cs-CZ" sz="2400" b="1" dirty="0" smtClean="0"/>
              <a:t>Vložení</a:t>
            </a:r>
            <a:r>
              <a:rPr lang="cs-CZ" sz="2400" dirty="0" smtClean="0"/>
              <a:t> ve skupině </a:t>
            </a:r>
            <a:r>
              <a:rPr lang="cs-CZ" sz="2400" b="1" i="1" dirty="0" smtClean="0"/>
              <a:t>Text</a:t>
            </a:r>
            <a:r>
              <a:rPr lang="cs-CZ" sz="2400" dirty="0" smtClean="0"/>
              <a:t> klikni na tlačítko </a:t>
            </a:r>
            <a:r>
              <a:rPr lang="cs-CZ" sz="2400" b="1" dirty="0" err="1" smtClean="0"/>
              <a:t>WordArt</a:t>
            </a:r>
            <a:r>
              <a:rPr lang="cs-CZ" sz="2400" dirty="0" smtClean="0"/>
              <a:t> a vyber si požadovaný styl </a:t>
            </a:r>
            <a:r>
              <a:rPr lang="cs-CZ" sz="2400" dirty="0" err="1" smtClean="0"/>
              <a:t>WordArt</a:t>
            </a:r>
            <a:endParaRPr lang="cs-CZ" sz="2400" dirty="0" smtClean="0"/>
          </a:p>
        </p:txBody>
      </p:sp>
      <p:sp>
        <p:nvSpPr>
          <p:cNvPr id="5" name="Obdélník 4"/>
          <p:cNvSpPr/>
          <p:nvPr/>
        </p:nvSpPr>
        <p:spPr>
          <a:xfrm>
            <a:off x="4786314" y="3143248"/>
            <a:ext cx="2189254" cy="646331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WordArt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00232" y="3214686"/>
            <a:ext cx="14287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WordArt</a:t>
            </a:r>
            <a:endParaRPr lang="cs-CZ" sz="2400" dirty="0"/>
          </a:p>
        </p:txBody>
      </p:sp>
      <p:sp>
        <p:nvSpPr>
          <p:cNvPr id="11" name="Šipka doprava se zářezem 10"/>
          <p:cNvSpPr/>
          <p:nvPr/>
        </p:nvSpPr>
        <p:spPr>
          <a:xfrm>
            <a:off x="3643306" y="3357562"/>
            <a:ext cx="1000132" cy="214314"/>
          </a:xfrm>
          <a:prstGeom prst="notchedRightArrow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1071538" y="4214818"/>
            <a:ext cx="7498080" cy="642942"/>
          </a:xfrm>
          <a:prstGeom prst="rect">
            <a:avLst/>
          </a:prstGeom>
        </p:spPr>
        <p:txBody>
          <a:bodyPr anchor="ctr">
            <a:normAutofit fontScale="900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3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Odstranění</a:t>
            </a:r>
            <a:r>
              <a:rPr kumimoji="0" lang="cs-CZ" sz="4300" b="0" i="0" u="sng" strike="noStrike" kern="1200" cap="none" spc="0" normalizeH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43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objektu </a:t>
            </a:r>
            <a:r>
              <a:rPr kumimoji="0" lang="cs-CZ" sz="4300" b="0" i="0" u="sng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WordArt</a:t>
            </a:r>
            <a:r>
              <a:rPr kumimoji="0" lang="cs-CZ" sz="43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4300" b="0" i="0" u="sng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1071538" y="4929198"/>
            <a:ext cx="7862150" cy="128588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Pct val="80000"/>
              <a:buFont typeface="Wingdings 2"/>
              <a:buChar char=""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vyber si </a:t>
            </a:r>
            <a:r>
              <a:rPr kumimoji="0" lang="cs-CZ" sz="24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WordArt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který chceš odstranit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rgbClr val="C00000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s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tiskni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klávesu</a:t>
            </a:r>
            <a:endParaRPr kumimoji="0" lang="cs-CZ" sz="2400" b="1" i="1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357554" y="5429264"/>
            <a:ext cx="1428596" cy="461665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 w="38100">
            <a:solidFill>
              <a:srgbClr val="C00000"/>
            </a:solidFill>
          </a:ln>
        </p:spPr>
        <p:txBody>
          <a:bodyPr wrap="non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2400" b="1" dirty="0" smtClean="0">
                <a:ln/>
                <a:solidFill>
                  <a:schemeClr val="accent3"/>
                </a:solidFill>
              </a:rPr>
              <a:t>DELETE</a:t>
            </a:r>
            <a:endParaRPr lang="cs-CZ" sz="2400" b="1" dirty="0">
              <a:ln/>
              <a:solidFill>
                <a:schemeClr val="accent3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11" grpId="0" animBg="1"/>
      <p:bldP spid="12" grpId="0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643570" y="2428868"/>
            <a:ext cx="2857520" cy="403060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8" name="Zahnutá šipka nahoru 7"/>
          <p:cNvSpPr/>
          <p:nvPr/>
        </p:nvSpPr>
        <p:spPr>
          <a:xfrm rot="3311508">
            <a:off x="3076164" y="5037265"/>
            <a:ext cx="3044488" cy="660189"/>
          </a:xfrm>
          <a:prstGeom prst="curvedUpArrow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lvl="0" algn="ctr"/>
            <a:r>
              <a:rPr lang="cs-CZ" u="sng" dirty="0" smtClean="0"/>
              <a:t>Odebrání stylu </a:t>
            </a:r>
            <a:r>
              <a:rPr lang="cs-CZ" u="sng" dirty="0" err="1" smtClean="0"/>
              <a:t>WordArt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142984"/>
            <a:ext cx="7862150" cy="1643074"/>
          </a:xfrm>
        </p:spPr>
        <p:txBody>
          <a:bodyPr/>
          <a:lstStyle/>
          <a:p>
            <a:pPr lvl="0">
              <a:buClr>
                <a:srgbClr val="C00000"/>
              </a:buClr>
            </a:pPr>
            <a:r>
              <a:rPr lang="cs-CZ" sz="2400" dirty="0" smtClean="0"/>
              <a:t>vyber objekt </a:t>
            </a:r>
            <a:r>
              <a:rPr lang="cs-CZ" sz="2400" dirty="0" err="1" smtClean="0"/>
              <a:t>WordArt</a:t>
            </a:r>
            <a:endParaRPr lang="cs-CZ" sz="2400" dirty="0" smtClean="0"/>
          </a:p>
          <a:p>
            <a:pPr lvl="0">
              <a:buClr>
                <a:srgbClr val="C00000"/>
              </a:buClr>
            </a:pPr>
            <a:r>
              <a:rPr lang="cs-CZ" sz="2400" dirty="0" smtClean="0"/>
              <a:t>v oddílu </a:t>
            </a:r>
            <a:r>
              <a:rPr lang="cs-CZ" sz="2400" b="1" i="1" dirty="0" smtClean="0"/>
              <a:t>Nástroje kreslení</a:t>
            </a:r>
            <a:r>
              <a:rPr lang="cs-CZ" sz="2400" i="1" dirty="0" smtClean="0"/>
              <a:t> </a:t>
            </a:r>
            <a:r>
              <a:rPr lang="cs-CZ" sz="2400" dirty="0" smtClean="0"/>
              <a:t>na kartě </a:t>
            </a:r>
            <a:r>
              <a:rPr lang="cs-CZ" sz="2400" b="1" i="1" dirty="0" smtClean="0"/>
              <a:t>Formát</a:t>
            </a:r>
            <a:r>
              <a:rPr lang="cs-CZ" sz="2400" dirty="0" smtClean="0"/>
              <a:t> klikni ve skupině </a:t>
            </a:r>
            <a:r>
              <a:rPr lang="cs-CZ" sz="2400" b="1" i="1" dirty="0" smtClean="0"/>
              <a:t>Styly </a:t>
            </a:r>
            <a:r>
              <a:rPr lang="cs-CZ" sz="2400" b="1" i="1" dirty="0" err="1" smtClean="0"/>
              <a:t>WordArt</a:t>
            </a:r>
            <a:r>
              <a:rPr lang="cs-CZ" sz="2400" i="1" dirty="0" smtClean="0"/>
              <a:t> </a:t>
            </a:r>
            <a:r>
              <a:rPr lang="cs-CZ" sz="2400" dirty="0" smtClean="0"/>
              <a:t>na tlačítko </a:t>
            </a:r>
            <a:r>
              <a:rPr lang="cs-CZ" sz="2400" b="1" i="1" dirty="0" smtClean="0"/>
              <a:t>Více</a:t>
            </a:r>
            <a:r>
              <a:rPr lang="cs-CZ" sz="2400" dirty="0" smtClean="0"/>
              <a:t> a vyber si možnost </a:t>
            </a:r>
            <a:r>
              <a:rPr lang="cs-CZ" sz="2400" b="1" i="1" dirty="0" smtClean="0"/>
              <a:t>Vymazat </a:t>
            </a:r>
            <a:r>
              <a:rPr lang="cs-CZ" sz="2400" b="1" i="1" dirty="0" err="1" smtClean="0"/>
              <a:t>WordArt</a:t>
            </a:r>
            <a:endParaRPr lang="cs-CZ" sz="2400" i="1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2857496"/>
            <a:ext cx="3398220" cy="121444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6" name="Prstenec 5"/>
          <p:cNvSpPr/>
          <p:nvPr/>
        </p:nvSpPr>
        <p:spPr>
          <a:xfrm>
            <a:off x="3286116" y="3500438"/>
            <a:ext cx="500066" cy="500066"/>
          </a:xfrm>
          <a:prstGeom prst="donut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85918" y="5715016"/>
            <a:ext cx="1428760" cy="46166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err="1" smtClean="0"/>
              <a:t>WordArt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1500166" y="4500570"/>
            <a:ext cx="2189254" cy="646331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WordArt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Šipka doprava se zářezem 10"/>
          <p:cNvSpPr/>
          <p:nvPr/>
        </p:nvSpPr>
        <p:spPr>
          <a:xfrm rot="5400000">
            <a:off x="2250265" y="5322107"/>
            <a:ext cx="428628" cy="214314"/>
          </a:xfrm>
          <a:prstGeom prst="notchedRightArrow">
            <a:avLst/>
          </a:prstGeom>
          <a:ln/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" grpId="0"/>
      <p:bldP spid="3" grpId="0" build="p"/>
      <p:bldP spid="6" grpId="0" animBg="1"/>
      <p:bldP spid="9" grpId="0" animBg="1"/>
      <p:bldP spid="10" grpId="0" animBg="1"/>
      <p:bldP spid="1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hnutá šipka doleva 14"/>
          <p:cNvSpPr/>
          <p:nvPr/>
        </p:nvSpPr>
        <p:spPr>
          <a:xfrm rot="16200000">
            <a:off x="4357687" y="1643050"/>
            <a:ext cx="285750" cy="1857387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hnutá šipka doleva 13"/>
          <p:cNvSpPr/>
          <p:nvPr/>
        </p:nvSpPr>
        <p:spPr>
          <a:xfrm rot="15725742">
            <a:off x="4394805" y="881770"/>
            <a:ext cx="357190" cy="2838162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Zahnutá šipka doleva 12"/>
          <p:cNvSpPr/>
          <p:nvPr/>
        </p:nvSpPr>
        <p:spPr>
          <a:xfrm rot="15267805">
            <a:off x="5128092" y="454180"/>
            <a:ext cx="459452" cy="2838162"/>
          </a:xfrm>
          <a:prstGeom prst="curvedLef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Styly </a:t>
            </a:r>
            <a:r>
              <a:rPr lang="cs-CZ" u="sng" dirty="0" err="1" smtClean="0"/>
              <a:t>WordArt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14414" y="1142984"/>
            <a:ext cx="7719274" cy="5105416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na vložený </a:t>
            </a:r>
            <a:r>
              <a:rPr lang="cs-CZ" sz="2400" dirty="0" err="1" smtClean="0"/>
              <a:t>WordArt</a:t>
            </a:r>
            <a:r>
              <a:rPr lang="cs-CZ" sz="2400" dirty="0" smtClean="0"/>
              <a:t> můžeš aplikovat různé efekty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85852" y="1571612"/>
            <a:ext cx="3217356" cy="1143008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142976" y="2786058"/>
            <a:ext cx="3857652" cy="3831877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sp>
        <p:nvSpPr>
          <p:cNvPr id="7" name="Prstenec 6"/>
          <p:cNvSpPr/>
          <p:nvPr/>
        </p:nvSpPr>
        <p:spPr>
          <a:xfrm>
            <a:off x="4143372" y="2428868"/>
            <a:ext cx="500066" cy="357190"/>
          </a:xfrm>
          <a:prstGeom prst="donu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786578" y="1571612"/>
            <a:ext cx="1928826" cy="3177546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2143116"/>
            <a:ext cx="2214578" cy="3347033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286380" y="2786058"/>
            <a:ext cx="2076399" cy="3571900"/>
          </a:xfrm>
          <a:prstGeom prst="rect">
            <a:avLst/>
          </a:prstGeom>
          <a:noFill/>
          <a:ln w="9525">
            <a:solidFill>
              <a:srgbClr val="00206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7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4" grpId="0" animBg="1"/>
      <p:bldP spid="13" grpId="0" animBg="1"/>
      <p:bldP spid="2" grpId="0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u="sng" dirty="0" smtClean="0"/>
              <a:t>Úkol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142976" y="1571612"/>
            <a:ext cx="7358114" cy="314327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Doplň svoji prezentaci o prvky tvarů </a:t>
            </a:r>
            <a:r>
              <a:rPr lang="cs-CZ" sz="2400" dirty="0" err="1" smtClean="0"/>
              <a:t>WordArt</a:t>
            </a:r>
            <a:r>
              <a:rPr lang="cs-CZ" sz="2400" dirty="0" smtClean="0"/>
              <a:t>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Vlož do snímku </a:t>
            </a:r>
            <a:r>
              <a:rPr lang="cs-CZ" sz="2400" dirty="0" err="1" smtClean="0"/>
              <a:t>WordArt</a:t>
            </a:r>
            <a:r>
              <a:rPr lang="cs-CZ" sz="2400" dirty="0" smtClean="0"/>
              <a:t> (nejlépe nadpis).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buFont typeface="Wingdings 2"/>
              <a:buChar char=""/>
              <a:tabLst/>
              <a:defRPr/>
            </a:pPr>
            <a:r>
              <a:rPr lang="cs-CZ" sz="2400" dirty="0" smtClean="0"/>
              <a:t>Uprav u nich efekty.</a:t>
            </a:r>
          </a:p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3"/>
              </a:buClr>
              <a:buSzPct val="80000"/>
              <a:tabLst/>
              <a:defRPr/>
            </a:pPr>
            <a:endParaRPr lang="cs-CZ" sz="2400" dirty="0" smtClean="0"/>
          </a:p>
        </p:txBody>
      </p:sp>
      <p:pic>
        <p:nvPicPr>
          <p:cNvPr id="5" name="Obrázek 4"/>
          <p:cNvPicPr/>
          <p:nvPr/>
        </p:nvPicPr>
        <p:blipFill>
          <a:blip r:embed="rId2" cstate="print">
            <a:biLevel thresh="50000"/>
          </a:blip>
          <a:srcRect/>
          <a:stretch>
            <a:fillRect/>
          </a:stretch>
        </p:blipFill>
        <p:spPr bwMode="auto">
          <a:xfrm>
            <a:off x="1285852" y="357166"/>
            <a:ext cx="714380" cy="923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274638"/>
            <a:ext cx="7862150" cy="1143000"/>
          </a:xfrm>
        </p:spPr>
        <p:txBody>
          <a:bodyPr>
            <a:normAutofit/>
          </a:bodyPr>
          <a:lstStyle/>
          <a:p>
            <a:pPr algn="ctr"/>
            <a:r>
              <a:rPr lang="cs-CZ" u="sng" dirty="0" smtClean="0"/>
              <a:t>Zdroje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1538" y="1357298"/>
            <a:ext cx="7569518" cy="5214974"/>
          </a:xfrm>
        </p:spPr>
        <p:txBody>
          <a:bodyPr>
            <a:normAutofit/>
          </a:bodyPr>
          <a:lstStyle/>
          <a:p>
            <a:pPr>
              <a:buClr>
                <a:srgbClr val="C00000"/>
              </a:buClr>
            </a:pPr>
            <a:r>
              <a:rPr lang="cs-CZ" sz="2400" dirty="0" smtClean="0"/>
              <a:t>KOVÁŘOVÁ, L., NĚMEC, V., JIŘÍČEK, M., NAVRÁTIL, P. </a:t>
            </a:r>
            <a:r>
              <a:rPr lang="cs-CZ" sz="2400" i="1" dirty="0" smtClean="0"/>
              <a:t>Informatika pro základní školy</a:t>
            </a:r>
            <a:r>
              <a:rPr lang="cs-CZ" sz="2400" dirty="0" smtClean="0"/>
              <a:t>, </a:t>
            </a:r>
            <a:r>
              <a:rPr lang="cs-CZ" sz="2400" i="1" dirty="0" smtClean="0"/>
              <a:t>díl 3</a:t>
            </a:r>
            <a:r>
              <a:rPr lang="cs-CZ" sz="2400" dirty="0" smtClean="0"/>
              <a:t>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2010.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NAVRÁTIL, P. </a:t>
            </a:r>
            <a:r>
              <a:rPr lang="cs-CZ" sz="2400" i="1" dirty="0" smtClean="0"/>
              <a:t>S počítačem nejen k maturitě</a:t>
            </a:r>
            <a:r>
              <a:rPr lang="cs-CZ" sz="2400" dirty="0" smtClean="0"/>
              <a:t>, díl 2, Praha: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Media, 2009.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Obrázky (</a:t>
            </a: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– PowerPoint 2007)</a:t>
            </a:r>
          </a:p>
          <a:p>
            <a:pPr>
              <a:buClr>
                <a:srgbClr val="C00000"/>
              </a:buClr>
            </a:pPr>
            <a:r>
              <a:rPr lang="cs-CZ" sz="2400" dirty="0" smtClean="0"/>
              <a:t>Vlastní obrázek</a:t>
            </a:r>
          </a:p>
          <a:p>
            <a:endParaRPr lang="cs-CZ" sz="2400" dirty="0" smtClean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557</TotalTime>
  <Words>292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Slunovrat</vt:lpstr>
      <vt:lpstr>Snímek 1</vt:lpstr>
      <vt:lpstr>Objekty WordArt</vt:lpstr>
      <vt:lpstr>Vkládání  WordArtu</vt:lpstr>
      <vt:lpstr>Převedení existujícího textu             na objekt WordArt </vt:lpstr>
      <vt:lpstr>Odebrání stylu WordArt</vt:lpstr>
      <vt:lpstr>Styly WordArt</vt:lpstr>
      <vt:lpstr>Úkol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Ivca</cp:lastModifiedBy>
  <cp:revision>135</cp:revision>
  <dcterms:modified xsi:type="dcterms:W3CDTF">2014-01-05T16:45:01Z</dcterms:modified>
</cp:coreProperties>
</file>