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  <p:sldId id="280" r:id="rId9"/>
    <p:sldId id="263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1142984"/>
            <a:ext cx="7643866" cy="5429288"/>
          </a:xfrm>
        </p:spPr>
        <p:txBody>
          <a:bodyPr>
            <a:normAutofit lnSpcReduction="10000"/>
          </a:bodyPr>
          <a:lstStyle/>
          <a:p>
            <a:r>
              <a:rPr lang="cs-CZ" sz="1400" dirty="0" smtClean="0">
                <a:latin typeface="Comic Sans MS" pitchFamily="66" charset="0"/>
              </a:rPr>
              <a:t>                          VY_32_ INOVACE_IKR5 - 13</a:t>
            </a:r>
            <a:r>
              <a:rPr lang="cs-CZ" sz="1400" i="1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–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ZVUK V PREZENTACI	</a:t>
            </a:r>
            <a:r>
              <a:rPr lang="cs-CZ" sz="2100" b="1" dirty="0" smtClean="0">
                <a:solidFill>
                  <a:schemeClr val="tx1"/>
                </a:solidFill>
              </a:rPr>
              <a:t/>
            </a:r>
            <a:br>
              <a:rPr lang="cs-CZ" sz="2100" b="1" dirty="0" smtClean="0">
                <a:solidFill>
                  <a:schemeClr val="tx1"/>
                </a:solidFill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Název školy: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Základní škola a mateřská škola Dolní 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Bojanovice, okres Hodonín, příspěvková 				organizace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Číslo projektu: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CZ.1.07/1.4.00/21.2777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Označení materiálu: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latin typeface="Comic Sans MS" pitchFamily="66" charset="0"/>
              </a:rPr>
              <a:t>VY_32_INOVACE_IKR5 – 13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Vzdělávací oblast: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Informační a komunikační technologie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Vypracoval, datum: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14. 10. 2013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Ověřil, datum, třída: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16. 10. 2013, 9.ABh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Předmět: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Počítačové praktikum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Ročník:</a:t>
            </a:r>
            <a:r>
              <a:rPr lang="cs-CZ" sz="1800" dirty="0" smtClean="0">
                <a:solidFill>
                  <a:schemeClr val="tx1"/>
                </a:solidFill>
              </a:rPr>
              <a:t> 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9.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Druh materiálu: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Prezentace PowerPoint</a:t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Téma hodiny: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Zvuk v prezentaci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Anotace: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Práce je určena pro žáky 8. a 9. ročníku 				Počítačového praktika jako studijní 				materiál k učivu: PowerPoint 2007 – 				Zvuk v prezentaci, vkládání, nepřetržité 				přehrávání zvuku, přehrávání zvuku ve více 			snímcích, skrytí ikony zvuku, nastavení 				možností spuštění a zastavení zvuku.</a:t>
            </a:r>
          </a:p>
        </p:txBody>
      </p:sp>
      <p:pic>
        <p:nvPicPr>
          <p:cNvPr id="4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290"/>
            <a:ext cx="5544956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Vkládání zvuku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14422"/>
            <a:ext cx="7818072" cy="503397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PowerPoint podporuje řadu zvukových formátů, které je schopná tvá prezentace přehrát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nejrozšířenější jsou soubory WAV, MP3 či audio stopy klasického hudebního CD</a:t>
            </a:r>
          </a:p>
          <a:p>
            <a:pPr>
              <a:buClr>
                <a:srgbClr val="C00000"/>
              </a:buClr>
            </a:pPr>
            <a:endParaRPr lang="cs-CZ" sz="8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na pásu karet </a:t>
            </a:r>
            <a:r>
              <a:rPr lang="cs-CZ" sz="2400" b="1" i="1" dirty="0" smtClean="0"/>
              <a:t>Vložení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Mediální klipy </a:t>
            </a:r>
            <a:r>
              <a:rPr lang="cs-CZ" sz="2400" dirty="0" smtClean="0"/>
              <a:t>klikni   na šipku ikony </a:t>
            </a:r>
            <a:r>
              <a:rPr lang="cs-CZ" sz="2400" b="1" i="1" dirty="0" smtClean="0"/>
              <a:t>Zvuk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rozhodni se, jaký typ                                                       zvuku se má přehrát</a:t>
            </a:r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800" b="1" i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3500438"/>
            <a:ext cx="1285884" cy="121444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5" name="Zahnutá šipka doprava 4"/>
          <p:cNvSpPr/>
          <p:nvPr/>
        </p:nvSpPr>
        <p:spPr>
          <a:xfrm rot="18018073">
            <a:off x="4716054" y="3061167"/>
            <a:ext cx="289380" cy="1989108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4714884"/>
            <a:ext cx="2777870" cy="114300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1" name="Zahnutá šipka doprava 10"/>
          <p:cNvSpPr/>
          <p:nvPr/>
        </p:nvSpPr>
        <p:spPr>
          <a:xfrm rot="17435160">
            <a:off x="4869387" y="4051179"/>
            <a:ext cx="445515" cy="2470128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Vkládání zvuku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14422"/>
            <a:ext cx="7818072" cy="503397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po nalistování zvuku na disku počítače nebo zvukové stopy na zvukovém CD se musíš rozhodnout, jestli: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chceš zvuk přehrát </a:t>
            </a:r>
            <a:r>
              <a:rPr lang="cs-CZ" sz="2000" b="1" dirty="0" smtClean="0"/>
              <a:t>Automaticky</a:t>
            </a:r>
            <a:r>
              <a:rPr lang="cs-CZ" sz="2000" dirty="0" smtClean="0"/>
              <a:t> - bez jakéhokoliv zásahu</a:t>
            </a:r>
          </a:p>
          <a:p>
            <a:pPr lvl="1">
              <a:buClr>
                <a:srgbClr val="C00000"/>
              </a:buClr>
            </a:pPr>
            <a:r>
              <a:rPr lang="cs-CZ" sz="2000" b="1" dirty="0" smtClean="0"/>
              <a:t>Po klepnutí </a:t>
            </a:r>
            <a:r>
              <a:rPr lang="cs-CZ" sz="2000" dirty="0" smtClean="0"/>
              <a:t>– až iniciuješ spuštění v probíhající prezentaci klepnutím na tlačítko myši nebo stiskem klávesy na klávesnici</a:t>
            </a:r>
          </a:p>
          <a:p>
            <a:pPr lvl="1">
              <a:buClr>
                <a:srgbClr val="C00000"/>
              </a:buClr>
            </a:pPr>
            <a:endParaRPr lang="cs-CZ" sz="2000" dirty="0" smtClean="0"/>
          </a:p>
          <a:p>
            <a:pPr lvl="1">
              <a:buClr>
                <a:srgbClr val="C00000"/>
              </a:buClr>
            </a:pPr>
            <a:endParaRPr lang="cs-CZ" sz="2000" dirty="0" smtClean="0"/>
          </a:p>
          <a:p>
            <a:pPr lvl="1">
              <a:buClr>
                <a:srgbClr val="C00000"/>
              </a:buClr>
            </a:pPr>
            <a:endParaRPr lang="cs-CZ" sz="2000" dirty="0" smtClean="0"/>
          </a:p>
          <a:p>
            <a:pPr lvl="1">
              <a:buClr>
                <a:srgbClr val="C00000"/>
              </a:buClr>
            </a:pPr>
            <a:endParaRPr lang="cs-CZ" sz="2000" dirty="0" smtClean="0"/>
          </a:p>
          <a:p>
            <a:pPr lvl="1"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zvuk bude vložen do aktuálního snímku prezentace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vložení zvuku symbolizuje ikona reproduktorku</a:t>
            </a:r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800" b="1" i="1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3143248"/>
            <a:ext cx="4643470" cy="1731067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15272" y="3643314"/>
            <a:ext cx="838205" cy="785818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>
            <a:glow rad="228600">
              <a:schemeClr val="accent2">
                <a:alpha val="40000"/>
              </a:schemeClr>
            </a:glow>
          </a:effectLst>
        </p:spPr>
      </p:pic>
      <p:sp>
        <p:nvSpPr>
          <p:cNvPr id="16" name="Plus 15"/>
          <p:cNvSpPr/>
          <p:nvPr/>
        </p:nvSpPr>
        <p:spPr>
          <a:xfrm rot="2879151">
            <a:off x="4481284" y="4506940"/>
            <a:ext cx="339119" cy="291341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lus 16"/>
          <p:cNvSpPr/>
          <p:nvPr/>
        </p:nvSpPr>
        <p:spPr>
          <a:xfrm rot="2879151">
            <a:off x="5838606" y="4506940"/>
            <a:ext cx="339119" cy="291341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7" grpId="0" animBg="1"/>
      <p:bldP spid="17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Ověření funkčnosti vloženého zvuku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14422"/>
            <a:ext cx="7862150" cy="5033978"/>
          </a:xfrm>
        </p:spPr>
        <p:txBody>
          <a:bodyPr/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v režimu snímku zvuk nepřehraješ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pro ověření, jestli jsi zvuk vložil správně, musíš prezentaci spustit - </a:t>
            </a:r>
            <a:r>
              <a:rPr lang="cs-CZ" sz="2400" b="1" i="1" dirty="0" smtClean="0"/>
              <a:t>klávesou F5</a:t>
            </a:r>
          </a:p>
          <a:p>
            <a:pPr>
              <a:buClr>
                <a:srgbClr val="C00000"/>
              </a:buClr>
              <a:buNone/>
            </a:pPr>
            <a:endParaRPr lang="cs-CZ" sz="2400" b="1" i="1" dirty="0" smtClean="0"/>
          </a:p>
          <a:p>
            <a:pPr lvl="1">
              <a:buClr>
                <a:srgbClr val="C00000"/>
              </a:buClr>
            </a:pPr>
            <a:r>
              <a:rPr lang="cs-CZ" sz="2400" b="1" i="1" dirty="0" smtClean="0"/>
              <a:t>Automatické přehrávání </a:t>
            </a:r>
            <a:r>
              <a:rPr lang="cs-CZ" sz="2400" dirty="0" smtClean="0"/>
              <a:t>– zvuk se přehraje ihned, jakmile se daný snímek prezentace se zvukem spustí</a:t>
            </a:r>
          </a:p>
          <a:p>
            <a:pPr lvl="1">
              <a:buClr>
                <a:srgbClr val="C00000"/>
              </a:buClr>
            </a:pPr>
            <a:r>
              <a:rPr lang="cs-CZ" sz="2400" b="1" i="1" dirty="0" smtClean="0"/>
              <a:t>Po klepnutí </a:t>
            </a:r>
            <a:r>
              <a:rPr lang="cs-CZ" sz="2400" dirty="0" smtClean="0"/>
              <a:t>– snímek se načte a musíš zvuk spustit (např. kliknutím myši)</a:t>
            </a:r>
            <a:endParaRPr lang="cs-CZ" sz="2400" dirty="0"/>
          </a:p>
        </p:txBody>
      </p:sp>
      <p:pic>
        <p:nvPicPr>
          <p:cNvPr id="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/>
          <a:stretch>
            <a:fillRect/>
          </a:stretch>
        </p:blipFill>
        <p:spPr>
          <a:xfrm>
            <a:off x="5429256" y="4714884"/>
            <a:ext cx="1000132" cy="1000132"/>
          </a:xfrm>
          <a:prstGeom prst="rect">
            <a:avLst/>
          </a:prstGeom>
        </p:spPr>
      </p:pic>
      <p:sp>
        <p:nvSpPr>
          <p:cNvPr id="6" name="Zahnutá šipka doprava 5"/>
          <p:cNvSpPr/>
          <p:nvPr/>
        </p:nvSpPr>
        <p:spPr>
          <a:xfrm rot="18254624">
            <a:off x="4482708" y="4543008"/>
            <a:ext cx="519522" cy="1441482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47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4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Nepřetržité přehrávání zvuku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357298"/>
            <a:ext cx="7790712" cy="4891102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klikni na ikonu zvuku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 části </a:t>
            </a:r>
            <a:r>
              <a:rPr lang="cs-CZ" sz="2400" b="1" i="1" dirty="0" smtClean="0"/>
              <a:t>Zvukové nástroje </a:t>
            </a:r>
            <a:r>
              <a:rPr lang="cs-CZ" sz="2400" dirty="0" smtClean="0"/>
              <a:t>zaškrtni na kartě </a:t>
            </a:r>
            <a:r>
              <a:rPr lang="cs-CZ" sz="2400" b="1" i="1" dirty="0" smtClean="0"/>
              <a:t>Možnosti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Možnosti zvuku </a:t>
            </a:r>
            <a:r>
              <a:rPr lang="cs-CZ" sz="2400" dirty="0" smtClean="0"/>
              <a:t>políčko </a:t>
            </a:r>
            <a:r>
              <a:rPr lang="cs-CZ" sz="2400" b="1" i="1" dirty="0" smtClean="0"/>
              <a:t>Opakovat do ukončení uživatelem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zvuk se bude přehrávat stále dokola, dokud nepřejdeš      na další snímek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4071942"/>
            <a:ext cx="7706900" cy="135732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6" name="Plus 5"/>
          <p:cNvSpPr/>
          <p:nvPr/>
        </p:nvSpPr>
        <p:spPr>
          <a:xfrm rot="2658337">
            <a:off x="2599647" y="4640178"/>
            <a:ext cx="372807" cy="436251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1357298"/>
            <a:ext cx="457203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2">
                <a:alpha val="40000"/>
              </a:schemeClr>
            </a:glo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011222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Přehrávání zvuku ve více snímcích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142984"/>
            <a:ext cx="5715040" cy="2857520"/>
          </a:xfrm>
        </p:spPr>
        <p:txBody>
          <a:bodyPr>
            <a:normAutofit fontScale="85000" lnSpcReduction="10000"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na kartě </a:t>
            </a:r>
            <a:r>
              <a:rPr lang="cs-CZ" sz="2400" b="1" i="1" dirty="0" smtClean="0"/>
              <a:t>Animace</a:t>
            </a:r>
            <a:r>
              <a:rPr lang="cs-CZ" sz="2400" dirty="0" smtClean="0"/>
              <a:t> </a:t>
            </a:r>
            <a:r>
              <a:rPr lang="cs-CZ" sz="2400" dirty="0" smtClean="0"/>
              <a:t>klikni </a:t>
            </a:r>
            <a:r>
              <a:rPr lang="cs-CZ" sz="2400" dirty="0" smtClean="0"/>
              <a:t>ve skupinovém rámečku </a:t>
            </a:r>
            <a:r>
              <a:rPr lang="cs-CZ" sz="2400" b="1" i="1" dirty="0" smtClean="0"/>
              <a:t>Animace</a:t>
            </a:r>
            <a:r>
              <a:rPr lang="cs-CZ" sz="2400" dirty="0" smtClean="0"/>
              <a:t> na tlačítko </a:t>
            </a:r>
            <a:r>
              <a:rPr lang="cs-CZ" sz="2400" b="1" i="1" dirty="0" smtClean="0"/>
              <a:t>Vlastní animace</a:t>
            </a:r>
            <a:endParaRPr lang="cs-CZ" sz="2400" i="1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klikni na šipku napravo od zvuku vybraného         v seznamu </a:t>
            </a:r>
            <a:r>
              <a:rPr lang="cs-CZ" sz="2400" b="1" i="1" dirty="0" smtClean="0"/>
              <a:t>Vlastní animace</a:t>
            </a:r>
            <a:r>
              <a:rPr lang="cs-CZ" sz="2400" i="1" dirty="0" smtClean="0"/>
              <a:t> </a:t>
            </a:r>
            <a:r>
              <a:rPr lang="cs-CZ" sz="2400" dirty="0" smtClean="0"/>
              <a:t>a pak </a:t>
            </a:r>
            <a:r>
              <a:rPr lang="cs-CZ" sz="2400" dirty="0" smtClean="0"/>
              <a:t>na </a:t>
            </a:r>
            <a:r>
              <a:rPr lang="cs-CZ" sz="2400" dirty="0" smtClean="0"/>
              <a:t>příkaz </a:t>
            </a:r>
            <a:r>
              <a:rPr lang="cs-CZ" sz="2400" b="1" i="1" dirty="0" smtClean="0"/>
              <a:t>Možnosti efektu</a:t>
            </a:r>
            <a:r>
              <a:rPr lang="cs-CZ" sz="2400" dirty="0" smtClean="0"/>
              <a:t> </a:t>
            </a:r>
            <a:endParaRPr lang="cs-CZ" sz="11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na kartě </a:t>
            </a:r>
            <a:r>
              <a:rPr lang="cs-CZ" sz="2400" b="1" i="1" dirty="0" smtClean="0"/>
              <a:t>Efekt</a:t>
            </a:r>
            <a:r>
              <a:rPr lang="cs-CZ" sz="2400" dirty="0" smtClean="0"/>
              <a:t> ve skupinovém rámečku </a:t>
            </a:r>
            <a:r>
              <a:rPr lang="cs-CZ" sz="2400" b="1" i="1" dirty="0" smtClean="0"/>
              <a:t>Zastavit</a:t>
            </a:r>
            <a:r>
              <a:rPr lang="cs-CZ" sz="2400" b="1" dirty="0" smtClean="0"/>
              <a:t> </a:t>
            </a:r>
            <a:r>
              <a:rPr lang="cs-CZ" sz="2400" b="1" i="1" dirty="0" smtClean="0"/>
              <a:t>přehrávání</a:t>
            </a:r>
            <a:r>
              <a:rPr lang="cs-CZ" sz="2400" dirty="0" smtClean="0"/>
              <a:t> klikni na přepínač </a:t>
            </a:r>
            <a:r>
              <a:rPr lang="cs-CZ" sz="2400" b="1" i="1" dirty="0" smtClean="0"/>
              <a:t>Po</a:t>
            </a:r>
            <a:r>
              <a:rPr lang="cs-CZ" sz="2400" dirty="0" smtClean="0"/>
              <a:t> a zadej celkový počet snímků, u kterých se má zvuk přehrávat</a:t>
            </a:r>
          </a:p>
          <a:p>
            <a:pPr>
              <a:buNone/>
            </a:pPr>
            <a:endParaRPr lang="cs-CZ" sz="110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1142984"/>
            <a:ext cx="1924048" cy="550072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496" y="3571876"/>
            <a:ext cx="2954784" cy="309641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1000100" y="3643314"/>
            <a:ext cx="3071834" cy="3152796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C00000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z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vukový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soubor by měl být stejně dlouhý,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jako jsou určené časy zobrazení snímků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C00000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d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élku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zvukového souboru najdeš na kartě </a:t>
            </a:r>
            <a:r>
              <a:rPr kumimoji="0" lang="cs-CZ" sz="24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Nastavení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zvuku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ve skupinovém rámečku </a:t>
            </a:r>
            <a:r>
              <a:rPr kumimoji="0" lang="cs-CZ" sz="24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Informace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Plus 6"/>
          <p:cNvSpPr/>
          <p:nvPr/>
        </p:nvSpPr>
        <p:spPr>
          <a:xfrm rot="2658337">
            <a:off x="8539440" y="4426070"/>
            <a:ext cx="343908" cy="363832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hnutá šipka doleva 7"/>
          <p:cNvSpPr/>
          <p:nvPr/>
        </p:nvSpPr>
        <p:spPr>
          <a:xfrm rot="6128249">
            <a:off x="5825060" y="4607764"/>
            <a:ext cx="346727" cy="2171813"/>
          </a:xfrm>
          <a:prstGeom prst="curved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274638"/>
            <a:ext cx="7933588" cy="1011222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Skrytí ikony zvuku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14422"/>
            <a:ext cx="7862150" cy="503397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tuto možnost můžeš použít jen v případě, že jsi nastavil automatické přehrávání zvuku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 normálním zobrazení je ikona zvuku vždy zobrazena, pokud ji nepřetáhneš mimo snímek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klikni na ikonu zvuku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 části </a:t>
            </a:r>
            <a:r>
              <a:rPr lang="cs-CZ" sz="2400" b="1" i="1" dirty="0" smtClean="0"/>
              <a:t>Zvukové nástroje</a:t>
            </a:r>
            <a:r>
              <a:rPr lang="cs-CZ" sz="2400" i="1" dirty="0" smtClean="0"/>
              <a:t> </a:t>
            </a:r>
            <a:r>
              <a:rPr lang="cs-CZ" sz="2400" dirty="0" smtClean="0"/>
              <a:t>na kartě </a:t>
            </a:r>
            <a:r>
              <a:rPr lang="cs-CZ" sz="2400" b="1" i="1" dirty="0" smtClean="0"/>
              <a:t>Možnosti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Možnosti zvuku</a:t>
            </a:r>
            <a:r>
              <a:rPr lang="cs-CZ" sz="2400" i="1" dirty="0" smtClean="0"/>
              <a:t> </a:t>
            </a:r>
            <a:r>
              <a:rPr lang="cs-CZ" sz="2400" dirty="0" smtClean="0"/>
              <a:t>zaškrtni políčko </a:t>
            </a:r>
            <a:r>
              <a:rPr lang="cs-CZ" sz="2400" b="1" i="1" dirty="0" smtClean="0"/>
              <a:t>Skrýt během prezentace</a:t>
            </a:r>
            <a:endParaRPr lang="cs-CZ" sz="2400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2643182"/>
            <a:ext cx="609604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2">
                <a:alpha val="40000"/>
              </a:schemeClr>
            </a:glow>
          </a:effec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4643446"/>
            <a:ext cx="7706900" cy="135732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7" name="Plus 6"/>
          <p:cNvSpPr/>
          <p:nvPr/>
        </p:nvSpPr>
        <p:spPr>
          <a:xfrm rot="2658337">
            <a:off x="2742522" y="4783055"/>
            <a:ext cx="372807" cy="436251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Nastavení možností spuštění              a zastavení zvuku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447800"/>
            <a:ext cx="5857916" cy="2266952"/>
          </a:xfrm>
        </p:spPr>
        <p:txBody>
          <a:bodyPr>
            <a:noAutofit/>
          </a:bodyPr>
          <a:lstStyle/>
          <a:p>
            <a:pPr>
              <a:buClr>
                <a:srgbClr val="C00000"/>
              </a:buClr>
            </a:pPr>
            <a:r>
              <a:rPr lang="cs-CZ" sz="2000" dirty="0" smtClean="0"/>
              <a:t>pokud chceš nastavit, kdy bude spuštěno nebo zastaveno přehrávání zvuku, klikni pravým tlačítkem myši na ikonu zvuku</a:t>
            </a:r>
          </a:p>
          <a:p>
            <a:pPr>
              <a:buClr>
                <a:srgbClr val="C00000"/>
              </a:buClr>
            </a:pPr>
            <a:r>
              <a:rPr lang="cs-CZ" sz="2000" dirty="0" smtClean="0"/>
              <a:t>na kartě </a:t>
            </a:r>
            <a:r>
              <a:rPr lang="cs-CZ" sz="2000" b="1" i="1" dirty="0" smtClean="0"/>
              <a:t>Animace</a:t>
            </a:r>
            <a:r>
              <a:rPr lang="cs-CZ" sz="2000" dirty="0" smtClean="0"/>
              <a:t> klikni ve skupinovém rámečku </a:t>
            </a:r>
            <a:r>
              <a:rPr lang="cs-CZ" sz="2000" b="1" i="1" dirty="0" smtClean="0"/>
              <a:t>Animace</a:t>
            </a:r>
            <a:r>
              <a:rPr lang="cs-CZ" sz="2000" dirty="0" smtClean="0"/>
              <a:t> na tlačítko </a:t>
            </a:r>
            <a:r>
              <a:rPr lang="cs-CZ" sz="2000" b="1" i="1" dirty="0" smtClean="0"/>
              <a:t>Vlastní</a:t>
            </a:r>
            <a:r>
              <a:rPr lang="cs-CZ" sz="2000" b="1" dirty="0" smtClean="0"/>
              <a:t> </a:t>
            </a:r>
            <a:r>
              <a:rPr lang="cs-CZ" sz="2000" b="1" i="1" dirty="0" smtClean="0"/>
              <a:t>animace</a:t>
            </a:r>
            <a:endParaRPr lang="cs-CZ" sz="2000" dirty="0" smtClean="0"/>
          </a:p>
          <a:p>
            <a:pPr>
              <a:buClr>
                <a:srgbClr val="C00000"/>
              </a:buClr>
            </a:pPr>
            <a:r>
              <a:rPr lang="cs-CZ" sz="2000" dirty="0" smtClean="0"/>
              <a:t>klikni na šipku napravo od zvuku vybraného            v seznamu </a:t>
            </a:r>
            <a:r>
              <a:rPr lang="cs-CZ" sz="2000" b="1" i="1" dirty="0" smtClean="0"/>
              <a:t>Vlastní animace</a:t>
            </a:r>
            <a:r>
              <a:rPr lang="cs-CZ" sz="2000" i="1" dirty="0" smtClean="0"/>
              <a:t> </a:t>
            </a:r>
            <a:r>
              <a:rPr lang="cs-CZ" sz="2000" dirty="0" smtClean="0"/>
              <a:t>a potom na příkaz </a:t>
            </a:r>
            <a:r>
              <a:rPr lang="cs-CZ" sz="2000" b="1" i="1" dirty="0" smtClean="0"/>
              <a:t>Možnosti efektu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1142984"/>
            <a:ext cx="1924048" cy="550072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1000100" y="4214818"/>
            <a:ext cx="2857520" cy="219551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C00000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000" dirty="0" smtClean="0"/>
              <a:t>zvol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si, kdy se spustí přehrávání zvuku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C00000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000" dirty="0" smtClean="0"/>
              <a:t>z</a:t>
            </a:r>
            <a:r>
              <a:rPr lang="cs-CZ" sz="2000" noProof="0" dirty="0" smtClean="0"/>
              <a:t>vol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si, kdy se zastaví přehrávání zvuku</a:t>
            </a:r>
            <a:endParaRPr kumimoji="0" lang="cs-CZ" sz="20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Plus 6"/>
          <p:cNvSpPr/>
          <p:nvPr/>
        </p:nvSpPr>
        <p:spPr>
          <a:xfrm rot="2658337">
            <a:off x="8579256" y="4426069"/>
            <a:ext cx="343908" cy="363832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3786190"/>
            <a:ext cx="2833692" cy="287179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9" name="Zahnutá šipka doprava 8"/>
          <p:cNvSpPr/>
          <p:nvPr/>
        </p:nvSpPr>
        <p:spPr>
          <a:xfrm rot="17062871" flipH="1">
            <a:off x="3670408" y="3705147"/>
            <a:ext cx="302315" cy="1175522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doprava 7"/>
          <p:cNvSpPr/>
          <p:nvPr/>
        </p:nvSpPr>
        <p:spPr>
          <a:xfrm rot="17402462">
            <a:off x="3347040" y="5218344"/>
            <a:ext cx="369922" cy="1605208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2138651"/>
            <a:ext cx="357190" cy="334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2">
                <a:alpha val="40000"/>
              </a:schemeClr>
            </a:glow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9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Úkol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42976" y="1571612"/>
            <a:ext cx="7358114" cy="31432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r>
              <a:rPr lang="cs-CZ" sz="2400" dirty="0" smtClean="0"/>
              <a:t>Pokus se svoji prezentaci obohatit vložením zvukového souboru. </a:t>
            </a: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1285852" y="357166"/>
            <a:ext cx="714380" cy="92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357298"/>
            <a:ext cx="7569518" cy="5214974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KOVÁŘOVÁ, L., NĚMEC, V., JIŘÍČEK, M., NAVRÁTIL, P. </a:t>
            </a:r>
            <a:r>
              <a:rPr lang="cs-CZ" sz="2400" i="1" dirty="0" smtClean="0"/>
              <a:t>Informatika pro základní školy</a:t>
            </a:r>
            <a:r>
              <a:rPr lang="cs-CZ" sz="2400" dirty="0" smtClean="0"/>
              <a:t>, </a:t>
            </a:r>
            <a:r>
              <a:rPr lang="cs-CZ" sz="2400" i="1" dirty="0" smtClean="0"/>
              <a:t>díl 3</a:t>
            </a:r>
            <a:r>
              <a:rPr lang="cs-CZ" sz="2400" dirty="0" smtClean="0"/>
              <a:t>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2010.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NAVRÁTIL, P. </a:t>
            </a:r>
            <a:r>
              <a:rPr lang="cs-CZ" sz="2400" i="1" dirty="0" smtClean="0"/>
              <a:t>S počítačem nejen k maturitě</a:t>
            </a:r>
            <a:r>
              <a:rPr lang="cs-CZ" sz="2400" dirty="0" smtClean="0"/>
              <a:t>, díl 2,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2009.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Obrázky (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– PowerPoint 2007)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Vlastní obrázek</a:t>
            </a:r>
          </a:p>
          <a:p>
            <a:endParaRPr lang="cs-CZ" sz="2400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720</TotalTime>
  <Words>474</Words>
  <Application>Microsoft Office PowerPoint</Application>
  <PresentationFormat>Předvádění na obrazovce (4:3)</PresentationFormat>
  <Paragraphs>60</Paragraphs>
  <Slides>10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Snímek 1</vt:lpstr>
      <vt:lpstr>Vkládání zvuku</vt:lpstr>
      <vt:lpstr>Vkládání zvuku</vt:lpstr>
      <vt:lpstr>Ověření funkčnosti vloženého zvuku</vt:lpstr>
      <vt:lpstr>Nepřetržité přehrávání zvuku</vt:lpstr>
      <vt:lpstr>Přehrávání zvuku ve více snímcích</vt:lpstr>
      <vt:lpstr>Skrytí ikony zvuku</vt:lpstr>
      <vt:lpstr>Nastavení možností spuštění              a zastavení zvuku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Ivca</cp:lastModifiedBy>
  <cp:revision>172</cp:revision>
  <dcterms:modified xsi:type="dcterms:W3CDTF">2014-01-05T15:56:52Z</dcterms:modified>
</cp:coreProperties>
</file>