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5" r:id="rId4"/>
    <p:sldId id="276" r:id="rId5"/>
    <p:sldId id="277" r:id="rId6"/>
    <p:sldId id="278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4292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     VY_32_ INOVACE_IKR5 - 14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VIDEO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14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18.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22. 10. 2013, 8. 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smtClean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8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Video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Video v prezentaci, vkládání a nastavení 				možností videa.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videa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 pásu karet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Mediální klipy </a:t>
            </a:r>
            <a:r>
              <a:rPr lang="cs-CZ" sz="2400" dirty="0" smtClean="0"/>
              <a:t>klikni   na šipku ikony </a:t>
            </a:r>
            <a:r>
              <a:rPr lang="cs-CZ" sz="2400" b="1" i="1" dirty="0" smtClean="0"/>
              <a:t>Film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vyber si  Video ze souboru                                          nebo Video z Galerie médií</a:t>
            </a:r>
          </a:p>
          <a:p>
            <a:pPr>
              <a:buClr>
                <a:srgbClr val="C00000"/>
              </a:buClr>
              <a:buNone/>
            </a:pPr>
            <a:endParaRPr lang="cs-CZ" sz="2400" b="1" dirty="0" smtClean="0"/>
          </a:p>
          <a:p>
            <a:pPr>
              <a:buClr>
                <a:srgbClr val="C00000"/>
              </a:buClr>
              <a:buNone/>
            </a:pPr>
            <a:r>
              <a:rPr lang="cs-CZ" sz="2400" b="1" dirty="0" smtClean="0"/>
              <a:t>	Video z Galerie médií: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do snímku si můžeš přidat některou z jednoduchých </a:t>
            </a:r>
            <a:r>
              <a:rPr lang="cs-CZ" sz="2400" dirty="0" err="1" smtClean="0"/>
              <a:t>klipartových</a:t>
            </a:r>
            <a:r>
              <a:rPr lang="cs-CZ" sz="2400" dirty="0" smtClean="0"/>
              <a:t> animací (animovaný GIF obrázek)</a:t>
            </a:r>
          </a:p>
          <a:p>
            <a:pPr>
              <a:buClr>
                <a:srgbClr val="C00000"/>
              </a:buClr>
              <a:buNone/>
            </a:pPr>
            <a:r>
              <a:rPr lang="cs-CZ" sz="2400" b="1" dirty="0" smtClean="0"/>
              <a:t>	Video ze souboru: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nalistuj si svůj vlastní videoklip na disku počítače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786058"/>
            <a:ext cx="2501883" cy="64294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98550" y="1785927"/>
            <a:ext cx="1059663" cy="100013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doprava 4"/>
          <p:cNvSpPr/>
          <p:nvPr/>
        </p:nvSpPr>
        <p:spPr>
          <a:xfrm rot="17599408">
            <a:off x="6378494" y="1329132"/>
            <a:ext cx="376666" cy="1848430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prava 10"/>
          <p:cNvSpPr/>
          <p:nvPr/>
        </p:nvSpPr>
        <p:spPr>
          <a:xfrm rot="17665461" flipH="1">
            <a:off x="5529727" y="1709154"/>
            <a:ext cx="359501" cy="1550702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0" name="Picture 6" descr="C:\Documents and Settings\Ivca\Local Settings\Temporary Internet Files\Content.IE5\CSBL7VRJ\MM900285273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4286256"/>
            <a:ext cx="935188" cy="927523"/>
          </a:xfrm>
          <a:prstGeom prst="rect">
            <a:avLst/>
          </a:prstGeom>
          <a:noFill/>
        </p:spPr>
      </p:pic>
      <p:sp>
        <p:nvSpPr>
          <p:cNvPr id="13" name="Zahnutá šipka doprava 12"/>
          <p:cNvSpPr/>
          <p:nvPr/>
        </p:nvSpPr>
        <p:spPr>
          <a:xfrm rot="17852610">
            <a:off x="6985741" y="4493194"/>
            <a:ext cx="304069" cy="794737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1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videa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nalistuj soubor videa na disku počítače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výběr potvrď tlačítkem </a:t>
            </a:r>
            <a:r>
              <a:rPr lang="cs-CZ" sz="2400" b="1" dirty="0" smtClean="0"/>
              <a:t>OK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rozhodni </a:t>
            </a:r>
            <a:r>
              <a:rPr lang="cs-CZ" sz="2400" dirty="0" smtClean="0"/>
              <a:t>se, </a:t>
            </a:r>
            <a:r>
              <a:rPr lang="cs-CZ" sz="2400" dirty="0" smtClean="0"/>
              <a:t>jak má být video                                                  při projekci prezentace spuštěno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automaticky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po klepnutí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 tom, jestli přehrávání videa funguje, se přesvědčíš spuštěním prezentace – klávesou </a:t>
            </a:r>
            <a:r>
              <a:rPr lang="cs-CZ" sz="2400" b="1" dirty="0" smtClean="0"/>
              <a:t>F5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714488"/>
            <a:ext cx="3143292" cy="207998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4643446"/>
            <a:ext cx="4295184" cy="158591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4" name="Zahnutá šipka doprava 13"/>
          <p:cNvSpPr/>
          <p:nvPr/>
        </p:nvSpPr>
        <p:spPr>
          <a:xfrm>
            <a:off x="1142976" y="3357562"/>
            <a:ext cx="376666" cy="1848430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prava 14"/>
          <p:cNvSpPr/>
          <p:nvPr/>
        </p:nvSpPr>
        <p:spPr>
          <a:xfrm rot="18279453" flipH="1">
            <a:off x="6604111" y="1191856"/>
            <a:ext cx="357190" cy="78581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Změna velikosti videa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142984"/>
            <a:ext cx="5143536" cy="5500726"/>
          </a:xfrm>
        </p:spPr>
        <p:txBody>
          <a:bodyPr>
            <a:normAutofit fontScale="62500" lnSpcReduction="20000"/>
          </a:bodyPr>
          <a:lstStyle/>
          <a:p>
            <a:pPr>
              <a:buClr>
                <a:srgbClr val="C00000"/>
              </a:buClr>
            </a:pPr>
            <a:r>
              <a:rPr lang="cs-CZ" sz="3400" dirty="0" smtClean="0"/>
              <a:t>nechceš-li přehrávat video na celé obrazovce, můžeš velikost videa změnit</a:t>
            </a:r>
          </a:p>
          <a:p>
            <a:pPr lvl="0">
              <a:buClr>
                <a:srgbClr val="C00000"/>
              </a:buClr>
            </a:pPr>
            <a:r>
              <a:rPr lang="cs-CZ" sz="3400" dirty="0" smtClean="0"/>
              <a:t>v normálním zobrazení klikni na video</a:t>
            </a:r>
          </a:p>
          <a:p>
            <a:pPr lvl="0">
              <a:buClr>
                <a:srgbClr val="C00000"/>
              </a:buClr>
            </a:pPr>
            <a:r>
              <a:rPr lang="cs-CZ" sz="3400" dirty="0" smtClean="0"/>
              <a:t>v části </a:t>
            </a:r>
            <a:r>
              <a:rPr lang="cs-CZ" sz="3400" b="1" i="1" dirty="0" smtClean="0"/>
              <a:t>Filmové nástroje</a:t>
            </a:r>
            <a:r>
              <a:rPr lang="cs-CZ" sz="3400" i="1" dirty="0" smtClean="0"/>
              <a:t> </a:t>
            </a:r>
            <a:r>
              <a:rPr lang="cs-CZ" sz="3400" dirty="0" smtClean="0"/>
              <a:t>klikni na </a:t>
            </a:r>
            <a:r>
              <a:rPr lang="cs-CZ" sz="3400" dirty="0" smtClean="0"/>
              <a:t>kartě </a:t>
            </a:r>
            <a:r>
              <a:rPr lang="cs-CZ" sz="3400" b="1" i="1" dirty="0" smtClean="0"/>
              <a:t>Možnosti</a:t>
            </a:r>
            <a:r>
              <a:rPr lang="cs-CZ" sz="3400" dirty="0" smtClean="0"/>
              <a:t> ve skupině </a:t>
            </a:r>
            <a:r>
              <a:rPr lang="cs-CZ" sz="3400" b="1" i="1" dirty="0" smtClean="0"/>
              <a:t>Velikost</a:t>
            </a:r>
            <a:r>
              <a:rPr lang="cs-CZ" sz="3400" dirty="0" smtClean="0"/>
              <a:t> na položku Spouštěč dialogového okna</a:t>
            </a:r>
          </a:p>
          <a:p>
            <a:pPr lvl="0">
              <a:buClr>
                <a:srgbClr val="C00000"/>
              </a:buClr>
            </a:pPr>
            <a:r>
              <a:rPr lang="cs-CZ" sz="3400" dirty="0" smtClean="0"/>
              <a:t>chceš-li zachovat poměr výšky a šířky videa, klikni na kartu </a:t>
            </a:r>
            <a:r>
              <a:rPr lang="cs-CZ" sz="3400" b="1" i="1" dirty="0" smtClean="0"/>
              <a:t>Velikost</a:t>
            </a:r>
            <a:r>
              <a:rPr lang="cs-CZ" sz="3400" dirty="0" smtClean="0"/>
              <a:t> a potom   ve skupinovém rámečku </a:t>
            </a:r>
            <a:r>
              <a:rPr lang="cs-CZ" sz="3400" b="1" i="1" dirty="0" smtClean="0"/>
              <a:t>Měřítko</a:t>
            </a:r>
            <a:r>
              <a:rPr lang="cs-CZ" sz="3400" dirty="0" smtClean="0"/>
              <a:t> </a:t>
            </a:r>
            <a:r>
              <a:rPr lang="cs-CZ" sz="3400" dirty="0" smtClean="0"/>
              <a:t>zaškrtni </a:t>
            </a:r>
            <a:r>
              <a:rPr lang="cs-CZ" sz="3400" dirty="0" smtClean="0"/>
              <a:t>políčko </a:t>
            </a:r>
            <a:r>
              <a:rPr lang="cs-CZ" sz="3400" b="1" i="1" dirty="0" smtClean="0"/>
              <a:t>Zamknout poměr stran</a:t>
            </a:r>
            <a:endParaRPr lang="cs-CZ" sz="3400" i="1" dirty="0" smtClean="0"/>
          </a:p>
          <a:p>
            <a:pPr lvl="0">
              <a:buClr>
                <a:srgbClr val="C00000"/>
              </a:buClr>
              <a:buNone/>
            </a:pPr>
            <a:r>
              <a:rPr lang="cs-CZ" sz="3400" dirty="0" smtClean="0"/>
              <a:t>	</a:t>
            </a:r>
            <a:r>
              <a:rPr lang="cs-CZ" sz="3400" dirty="0" smtClean="0"/>
              <a:t>P</a:t>
            </a:r>
            <a:r>
              <a:rPr lang="cs-CZ" sz="3400" dirty="0" smtClean="0"/>
              <a:t>roveď </a:t>
            </a:r>
            <a:r>
              <a:rPr lang="cs-CZ" sz="3400" dirty="0" smtClean="0"/>
              <a:t>jednu z následujících akcí:</a:t>
            </a:r>
          </a:p>
          <a:p>
            <a:pPr lvl="1">
              <a:buClr>
                <a:srgbClr val="C00000"/>
              </a:buClr>
            </a:pPr>
            <a:r>
              <a:rPr lang="cs-CZ" sz="3400" dirty="0" smtClean="0"/>
              <a:t>ve skupinovém rámečku </a:t>
            </a:r>
            <a:r>
              <a:rPr lang="cs-CZ" sz="3400" b="1" dirty="0" smtClean="0"/>
              <a:t>Velikost               a otočení</a:t>
            </a:r>
            <a:r>
              <a:rPr lang="cs-CZ" sz="3400" dirty="0" smtClean="0"/>
              <a:t> zadej hodnoty velikostí     do polí </a:t>
            </a:r>
            <a:r>
              <a:rPr lang="cs-CZ" sz="3400" b="1" dirty="0" smtClean="0"/>
              <a:t>Výška</a:t>
            </a:r>
            <a:r>
              <a:rPr lang="cs-CZ" sz="3400" dirty="0" smtClean="0"/>
              <a:t> a </a:t>
            </a:r>
            <a:r>
              <a:rPr lang="cs-CZ" sz="3400" b="1" dirty="0" smtClean="0"/>
              <a:t>Šířka</a:t>
            </a:r>
            <a:endParaRPr lang="cs-CZ" sz="3400" dirty="0" smtClean="0"/>
          </a:p>
          <a:p>
            <a:pPr lvl="1">
              <a:buClr>
                <a:srgbClr val="C00000"/>
              </a:buClr>
            </a:pPr>
            <a:r>
              <a:rPr lang="cs-CZ" sz="3400" dirty="0" smtClean="0"/>
              <a:t>ve skupinovém rámečku </a:t>
            </a:r>
            <a:r>
              <a:rPr lang="cs-CZ" sz="3400" b="1" dirty="0" smtClean="0"/>
              <a:t>Měřítko</a:t>
            </a:r>
            <a:r>
              <a:rPr lang="cs-CZ" sz="3400" dirty="0" smtClean="0"/>
              <a:t> zadej do polí </a:t>
            </a:r>
            <a:r>
              <a:rPr lang="cs-CZ" sz="3400" b="1" dirty="0" smtClean="0"/>
              <a:t>Výška</a:t>
            </a:r>
            <a:r>
              <a:rPr lang="cs-CZ" sz="3400" dirty="0" smtClean="0"/>
              <a:t> a </a:t>
            </a:r>
            <a:r>
              <a:rPr lang="cs-CZ" sz="3400" b="1" dirty="0" smtClean="0"/>
              <a:t>Šířka</a:t>
            </a:r>
            <a:r>
              <a:rPr lang="cs-CZ" sz="3400" dirty="0" smtClean="0"/>
              <a:t> požadované hodnoty v procentech vzhledem           k původní velikosti videa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214422"/>
            <a:ext cx="1751196" cy="93904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143116"/>
            <a:ext cx="3010037" cy="435771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Prstenec 5"/>
          <p:cNvSpPr/>
          <p:nvPr/>
        </p:nvSpPr>
        <p:spPr>
          <a:xfrm>
            <a:off x="8215338" y="1928802"/>
            <a:ext cx="285752" cy="285752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lus 6"/>
          <p:cNvSpPr/>
          <p:nvPr/>
        </p:nvSpPr>
        <p:spPr>
          <a:xfrm rot="2767571">
            <a:off x="6130883" y="3789241"/>
            <a:ext cx="337100" cy="306346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Zpoždění spuštění přehrávání videa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447800"/>
            <a:ext cx="5429288" cy="3195646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nastavení pro přehrávání souboru videa si můžeš různě upravit (video se může spustit až několik sekund po začátku videa)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v normálním zobrazení </a:t>
            </a:r>
            <a:r>
              <a:rPr lang="cs-CZ" sz="2400" dirty="0" smtClean="0"/>
              <a:t>klikni na </a:t>
            </a:r>
            <a:r>
              <a:rPr lang="cs-CZ" sz="2400" dirty="0" smtClean="0"/>
              <a:t>snímku na rámeček videa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smtClean="0"/>
              <a:t>Animace</a:t>
            </a:r>
            <a:r>
              <a:rPr lang="cs-CZ" sz="2400" smtClean="0"/>
              <a:t> </a:t>
            </a:r>
            <a:r>
              <a:rPr lang="cs-CZ" sz="2400" smtClean="0"/>
              <a:t>klikni ve </a:t>
            </a:r>
            <a:r>
              <a:rPr lang="cs-CZ" sz="2400" dirty="0" smtClean="0"/>
              <a:t>skupinovém rámečku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na položku </a:t>
            </a:r>
            <a:r>
              <a:rPr lang="cs-CZ" sz="2400" b="1" i="1" dirty="0" smtClean="0"/>
              <a:t>Vlastní animace</a:t>
            </a:r>
            <a:endParaRPr lang="cs-CZ" sz="2400" i="1" dirty="0" smtClean="0"/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klikni na šipku napravo od vybraného videa       a pak na příkaz </a:t>
            </a:r>
            <a:r>
              <a:rPr lang="cs-CZ" sz="2400" b="1" i="1" dirty="0" smtClean="0"/>
              <a:t>Možnosti efektu</a:t>
            </a:r>
            <a:endParaRPr lang="cs-CZ" sz="2400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zadej celkový počet sekund zpoždění</a:t>
            </a:r>
          </a:p>
          <a:p>
            <a:pPr lvl="0"/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1214422"/>
            <a:ext cx="2271714" cy="281860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4714884"/>
            <a:ext cx="2238376" cy="172186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4071942"/>
            <a:ext cx="3372979" cy="264320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8" name="Plus 7"/>
          <p:cNvSpPr/>
          <p:nvPr/>
        </p:nvSpPr>
        <p:spPr>
          <a:xfrm rot="2767571">
            <a:off x="8488337" y="3789241"/>
            <a:ext cx="337100" cy="306346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572000" y="5357826"/>
            <a:ext cx="714380" cy="21431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Převinutí videa zpět po přehrání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290989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pokud nastavíš u videa převinutí zpět, bude po jednom přehrání zastaveno a automaticky převinuto zpět na první snímek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v normálním zobrazení klikni na snímku na rámeček videa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v oblasti </a:t>
            </a:r>
            <a:r>
              <a:rPr lang="cs-CZ" sz="2400" b="1" i="1" dirty="0" smtClean="0"/>
              <a:t>Filmové nástroje</a:t>
            </a:r>
            <a:r>
              <a:rPr lang="cs-CZ" sz="2400" i="1" dirty="0" smtClean="0"/>
              <a:t> </a:t>
            </a:r>
            <a:r>
              <a:rPr lang="cs-CZ" sz="2400" dirty="0" smtClean="0"/>
              <a:t>zaškrtni na kartě </a:t>
            </a:r>
            <a:r>
              <a:rPr lang="cs-CZ" sz="2400" b="1" i="1" dirty="0" smtClean="0"/>
              <a:t>Možnosti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Možnosti videa</a:t>
            </a:r>
            <a:r>
              <a:rPr lang="cs-CZ" sz="2400" dirty="0" smtClean="0"/>
              <a:t> políčko </a:t>
            </a:r>
            <a:r>
              <a:rPr lang="cs-CZ" sz="2400" b="1" i="1" dirty="0" smtClean="0"/>
              <a:t>Převinout video po ukončení</a:t>
            </a:r>
            <a:endParaRPr lang="cs-CZ" sz="2400" i="1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4500570"/>
            <a:ext cx="7584092" cy="171451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Plus 4"/>
          <p:cNvSpPr/>
          <p:nvPr/>
        </p:nvSpPr>
        <p:spPr>
          <a:xfrm rot="2767571">
            <a:off x="4487809" y="5432316"/>
            <a:ext cx="337100" cy="306346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Pokus se svoji prezentaci obohatit vložením videa: 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Courier New" pitchFamily="49" charset="0"/>
              <a:buChar char="o"/>
              <a:defRPr/>
            </a:pPr>
            <a:r>
              <a:rPr lang="cs-CZ" sz="2400" dirty="0" smtClean="0"/>
              <a:t>z galerie médií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Courier New" pitchFamily="49" charset="0"/>
              <a:buChar char="o"/>
              <a:defRPr/>
            </a:pPr>
            <a:r>
              <a:rPr lang="cs-CZ" sz="2400" dirty="0" smtClean="0"/>
              <a:t>vložením vlastního videosnímku ze souboru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52149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smtClean="0"/>
              <a:t>Obrázky </a:t>
            </a:r>
            <a:r>
              <a:rPr lang="cs-CZ" sz="2400" dirty="0" smtClean="0"/>
              <a:t>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  <a:p>
            <a:pPr>
              <a:buClr>
                <a:srgbClr val="C00000"/>
              </a:buClr>
            </a:pP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(00285273.gif)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796</TotalTime>
  <Words>272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Vkládání videa</vt:lpstr>
      <vt:lpstr>Vkládání videa</vt:lpstr>
      <vt:lpstr>Změna velikosti videa</vt:lpstr>
      <vt:lpstr>Zpoždění spuštění přehrávání videa</vt:lpstr>
      <vt:lpstr>Převinutí videa zpět po přehrání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188</cp:revision>
  <dcterms:modified xsi:type="dcterms:W3CDTF">2014-01-05T16:01:27Z</dcterms:modified>
</cp:coreProperties>
</file>