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5" r:id="rId4"/>
    <p:sldId id="276" r:id="rId5"/>
    <p:sldId id="277" r:id="rId6"/>
    <p:sldId id="278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VY_32_ INOVACE_IKR5 - 16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ROZŠIŘUJÍCÍ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EFEKTY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16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19.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23. 10. 2013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, 9.AB d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Rozšiřující efekty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Efekty v prezentaci, rozšiřující efekty.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Efekty v prezentaci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4813706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základní nastavení animací             v prezentaci můžeš rozšířit ještě     o další vlastnosti</a:t>
            </a:r>
          </a:p>
          <a:p>
            <a:pPr>
              <a:buClr>
                <a:srgbClr val="C00000"/>
              </a:buClr>
            </a:pPr>
            <a:endParaRPr lang="cs-CZ" sz="8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tato nastavení najdeš v podokně úloh </a:t>
            </a:r>
            <a:r>
              <a:rPr lang="cs-CZ" sz="2400" b="1" i="1" dirty="0" smtClean="0"/>
              <a:t>Vlastní animace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u daného objektu na </a:t>
            </a:r>
            <a:r>
              <a:rPr lang="cs-CZ" sz="2400" b="1" i="1" dirty="0" smtClean="0"/>
              <a:t>ŠIPKU</a:t>
            </a:r>
            <a:r>
              <a:rPr lang="cs-CZ" sz="2400" dirty="0" smtClean="0"/>
              <a:t> rozevírající nabídky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poté klikni na příkaz </a:t>
            </a:r>
            <a:r>
              <a:rPr lang="cs-CZ" sz="2400" b="1" i="1" dirty="0" smtClean="0"/>
              <a:t>Možnosti efektu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otevře se okno rozšiřujících efektů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142984"/>
            <a:ext cx="2362270" cy="385765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5000636"/>
            <a:ext cx="2381252" cy="15716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2" name="Prstenec 11"/>
          <p:cNvSpPr/>
          <p:nvPr/>
        </p:nvSpPr>
        <p:spPr>
          <a:xfrm>
            <a:off x="7929586" y="4429132"/>
            <a:ext cx="500066" cy="357190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rot="251677">
            <a:off x="8353467" y="4558753"/>
            <a:ext cx="314909" cy="1297416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Záložka EFEKT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643866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upřesňuješ chování zvolené animace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přiřazuješ zvuk k animaci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ovlivňuješ setrvání či skrytí objektu po animaci na snímku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u textu nastavuješ to, jestli je text animován najednou,   po slovech nebo po jednotlivých písmenech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3500438"/>
            <a:ext cx="3821451" cy="300039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Plus 5"/>
          <p:cNvSpPr/>
          <p:nvPr/>
        </p:nvSpPr>
        <p:spPr>
          <a:xfrm rot="2802175">
            <a:off x="4255578" y="4350986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500438"/>
            <a:ext cx="1214446" cy="135732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3500438"/>
            <a:ext cx="2500330" cy="135732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4929198"/>
            <a:ext cx="2071702" cy="140174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58" y="5072074"/>
            <a:ext cx="1157061" cy="92869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1" name="Plus 10"/>
          <p:cNvSpPr/>
          <p:nvPr/>
        </p:nvSpPr>
        <p:spPr>
          <a:xfrm rot="2802175">
            <a:off x="4255580" y="4851053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 rot="2802175">
            <a:off x="4255580" y="5065366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 rot="2802175">
            <a:off x="4255579" y="5351117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Záložka ČASOVÁNÍ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85860"/>
            <a:ext cx="7929618" cy="49625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nastavíš chování animovaných objektů při jejich zobrazování na snímku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způsob spuštění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zpoždění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rychlost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opakování</a:t>
            </a:r>
          </a:p>
          <a:p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3643314"/>
            <a:ext cx="3562350" cy="28194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1928802"/>
            <a:ext cx="1894536" cy="92869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1928802"/>
            <a:ext cx="1897076" cy="134792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071810"/>
            <a:ext cx="1860162" cy="128588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4429132"/>
            <a:ext cx="3707078" cy="78105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5214950"/>
            <a:ext cx="1850244" cy="100013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0" name="Plus 9"/>
          <p:cNvSpPr/>
          <p:nvPr/>
        </p:nvSpPr>
        <p:spPr>
          <a:xfrm rot="2802175">
            <a:off x="3398322" y="4279547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us 10"/>
          <p:cNvSpPr/>
          <p:nvPr/>
        </p:nvSpPr>
        <p:spPr>
          <a:xfrm rot="2802175">
            <a:off x="3398324" y="4708177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 rot="2802175">
            <a:off x="3398322" y="4993928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 rot="2802175">
            <a:off x="2326754" y="5351119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us 13"/>
          <p:cNvSpPr/>
          <p:nvPr/>
        </p:nvSpPr>
        <p:spPr>
          <a:xfrm rot="2802175">
            <a:off x="2612504" y="4493862"/>
            <a:ext cx="278078" cy="232089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Záložka ANIMACE TEXTU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3857652" cy="542928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u textového pole můžeš vyzkoušet celou řadu upřesnění, jak se bude text v textovém poli zobrazovat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jako jeden objekt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všechny odstavce najednou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podle úrovně nastavení prodlevy v sekundách</a:t>
            </a:r>
          </a:p>
          <a:p>
            <a:pPr>
              <a:buClr>
                <a:srgbClr val="C00000"/>
              </a:buClr>
            </a:pPr>
            <a:endParaRPr lang="cs-CZ" sz="8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nejprve je animován poslední odstavec a až nakonec odstavec na začátku textového pole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285860"/>
            <a:ext cx="3946852" cy="3086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3500438"/>
            <a:ext cx="3938590" cy="309011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Plus 6"/>
          <p:cNvSpPr/>
          <p:nvPr/>
        </p:nvSpPr>
        <p:spPr>
          <a:xfrm rot="2802175">
            <a:off x="5047900" y="4835992"/>
            <a:ext cx="334084" cy="274137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prava 7"/>
          <p:cNvSpPr/>
          <p:nvPr/>
        </p:nvSpPr>
        <p:spPr>
          <a:xfrm rot="14676236" flipH="1">
            <a:off x="4461498" y="1756993"/>
            <a:ext cx="471927" cy="217566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Přiřazení zvuku k animaci objektu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862150" cy="2786082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záložce </a:t>
            </a:r>
            <a:r>
              <a:rPr lang="cs-CZ" sz="2400" b="1" i="1" dirty="0" smtClean="0"/>
              <a:t>Efekt</a:t>
            </a:r>
            <a:r>
              <a:rPr lang="cs-CZ" sz="2400" dirty="0" smtClean="0"/>
              <a:t> máš v nabídkách možností k dispozici       také rozevírací nabídku </a:t>
            </a:r>
            <a:r>
              <a:rPr lang="cs-CZ" sz="2400" b="1" i="1" dirty="0" smtClean="0"/>
              <a:t>Zvuk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díky ní můžeš ke každé animaci přiřadit určitý zvuk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nabídka obsahuje několik přednastavených zvukových efektů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položce </a:t>
            </a:r>
            <a:r>
              <a:rPr lang="cs-CZ" sz="2400" b="1" i="1" dirty="0" smtClean="0"/>
              <a:t>Jiný zvuk </a:t>
            </a:r>
            <a:r>
              <a:rPr lang="cs-CZ" sz="2400" dirty="0" smtClean="0"/>
              <a:t>si můžeš nahrát i vlastní zvukové záznamy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7752" y="3500438"/>
            <a:ext cx="3955460" cy="314327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71604" y="407194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407194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71604" y="478632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478632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28992" y="407194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28992" y="4786322"/>
            <a:ext cx="571504" cy="60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Plus 14"/>
          <p:cNvSpPr/>
          <p:nvPr/>
        </p:nvSpPr>
        <p:spPr>
          <a:xfrm rot="2802175">
            <a:off x="6816765" y="5690343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us 15"/>
          <p:cNvSpPr/>
          <p:nvPr/>
        </p:nvSpPr>
        <p:spPr>
          <a:xfrm rot="2802175">
            <a:off x="6816766" y="5118838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us 16"/>
          <p:cNvSpPr/>
          <p:nvPr/>
        </p:nvSpPr>
        <p:spPr>
          <a:xfrm rot="2802175">
            <a:off x="6816764" y="5404592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us 17"/>
          <p:cNvSpPr/>
          <p:nvPr/>
        </p:nvSpPr>
        <p:spPr>
          <a:xfrm rot="2802175">
            <a:off x="6959641" y="5333153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 rot="2802175">
            <a:off x="6959642" y="5547467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us 19"/>
          <p:cNvSpPr/>
          <p:nvPr/>
        </p:nvSpPr>
        <p:spPr>
          <a:xfrm rot="2802175">
            <a:off x="6969165" y="5842743"/>
            <a:ext cx="201968" cy="17015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ashreg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428736"/>
            <a:ext cx="7358114" cy="328614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defRPr/>
            </a:pPr>
            <a:endParaRPr lang="cs-CZ" sz="8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Upřesni chování objektů na snímcích své prezentace.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Efekty i zvuky v prezentaci užívej velmi uvážlivě, ať ze své prezentace neuděláš „blikající cirkus“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569518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1086</TotalTime>
  <Words>283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Efekty v prezentaci</vt:lpstr>
      <vt:lpstr>Záložka EFEKT</vt:lpstr>
      <vt:lpstr>Záložka ČASOVÁNÍ</vt:lpstr>
      <vt:lpstr>Záložka ANIMACE TEXTU</vt:lpstr>
      <vt:lpstr>Přiřazení zvuku k animaci objektu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242</cp:revision>
  <dcterms:modified xsi:type="dcterms:W3CDTF">2014-01-05T16:06:37Z</dcterms:modified>
</cp:coreProperties>
</file>