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</p:sldMasterIdLst>
  <p:notesMasterIdLst>
    <p:notesMasterId r:id="rId11"/>
  </p:notesMasterIdLst>
  <p:sldIdLst>
    <p:sldId id="259" r:id="rId2"/>
    <p:sldId id="271" r:id="rId3"/>
    <p:sldId id="257" r:id="rId4"/>
    <p:sldId id="275" r:id="rId5"/>
    <p:sldId id="261" r:id="rId6"/>
    <p:sldId id="272" r:id="rId7"/>
    <p:sldId id="273" r:id="rId8"/>
    <p:sldId id="276" r:id="rId9"/>
    <p:sldId id="26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2830DE-0166-418A-92E2-66F70C3048CB}" type="doc">
      <dgm:prSet loTypeId="urn:microsoft.com/office/officeart/2005/8/layout/gear1" loCatId="process" qsTypeId="urn:microsoft.com/office/officeart/2005/8/quickstyle/simple1" qsCatId="simple" csTypeId="urn:microsoft.com/office/officeart/2005/8/colors/accent1_2" csCatId="accent1" phldr="1"/>
      <dgm:spPr/>
    </dgm:pt>
    <dgm:pt modelId="{0159F179-18DF-45E6-AAD2-3E977054BADC}">
      <dgm:prSet phldrT="[Text]"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2400" noProof="0" dirty="0" smtClean="0">
              <a:solidFill>
                <a:schemeClr val="bg1"/>
              </a:solidFill>
            </a:rPr>
            <a:t>Will </a:t>
          </a:r>
          <a:endParaRPr lang="cs-CZ" sz="2400" noProof="0" dirty="0" smtClean="0">
            <a:solidFill>
              <a:schemeClr val="bg1"/>
            </a:solidFill>
          </a:endParaRPr>
        </a:p>
        <a:p>
          <a:r>
            <a:rPr lang="en-GB" sz="2400" noProof="0" dirty="0" smtClean="0">
              <a:solidFill>
                <a:schemeClr val="bg1"/>
              </a:solidFill>
            </a:rPr>
            <a:t>for </a:t>
          </a:r>
          <a:r>
            <a:rPr lang="en-GB" sz="2400" i="1" noProof="0" dirty="0" smtClean="0">
              <a:solidFill>
                <a:schemeClr val="bg1"/>
              </a:solidFill>
            </a:rPr>
            <a:t>decisions</a:t>
          </a:r>
          <a:endParaRPr lang="en-GB" sz="2400" i="1" noProof="0" dirty="0">
            <a:solidFill>
              <a:schemeClr val="bg1"/>
            </a:solidFill>
          </a:endParaRPr>
        </a:p>
      </dgm:t>
    </dgm:pt>
    <dgm:pt modelId="{5CB71CE9-3B50-47F6-9CFF-23FB4CE3F72A}" type="parTrans" cxnId="{20DFDB51-529C-489F-9FDD-51F171A05A51}">
      <dgm:prSet/>
      <dgm:spPr/>
      <dgm:t>
        <a:bodyPr/>
        <a:lstStyle/>
        <a:p>
          <a:endParaRPr lang="cs-CZ"/>
        </a:p>
      </dgm:t>
    </dgm:pt>
    <dgm:pt modelId="{93530EFD-6727-44F8-B9AC-0DD93750B038}" type="sibTrans" cxnId="{20DFDB51-529C-489F-9FDD-51F171A05A51}">
      <dgm:prSet/>
      <dgm:spPr/>
      <dgm:t>
        <a:bodyPr/>
        <a:lstStyle/>
        <a:p>
          <a:endParaRPr lang="cs-CZ"/>
        </a:p>
      </dgm:t>
    </dgm:pt>
    <dgm:pt modelId="{0EF023E5-20D7-4421-9AE7-2648E17336EC}">
      <dgm:prSet phldrT="[Text]"/>
      <dgm:spPr/>
      <dgm:t>
        <a:bodyPr/>
        <a:lstStyle/>
        <a:p>
          <a:r>
            <a:rPr lang="en-GB" noProof="0" dirty="0" smtClean="0"/>
            <a:t>Do you want to go to the park?</a:t>
          </a:r>
          <a:endParaRPr lang="en-GB" noProof="0" dirty="0"/>
        </a:p>
      </dgm:t>
    </dgm:pt>
    <dgm:pt modelId="{A30CB3CA-31B4-4AF3-B744-0A3B58D51836}" type="parTrans" cxnId="{45BA7F18-A73B-472A-9AD3-6DBCD7DA0E1C}">
      <dgm:prSet/>
      <dgm:spPr/>
      <dgm:t>
        <a:bodyPr/>
        <a:lstStyle/>
        <a:p>
          <a:endParaRPr lang="cs-CZ"/>
        </a:p>
      </dgm:t>
    </dgm:pt>
    <dgm:pt modelId="{090D7915-13E2-4BA6-9B14-2573858EC565}" type="sibTrans" cxnId="{45BA7F18-A73B-472A-9AD3-6DBCD7DA0E1C}">
      <dgm:prSet/>
      <dgm:spPr/>
      <dgm:t>
        <a:bodyPr/>
        <a:lstStyle/>
        <a:p>
          <a:endParaRPr lang="cs-CZ"/>
        </a:p>
      </dgm:t>
    </dgm:pt>
    <dgm:pt modelId="{B9739C61-DB33-4DB3-9D40-1F330B9DA12C}">
      <dgm:prSet phldrT="[Text]"/>
      <dgm:spPr/>
      <dgm:t>
        <a:bodyPr/>
        <a:lstStyle/>
        <a:p>
          <a:r>
            <a:rPr lang="en-GB" noProof="0" dirty="0" smtClean="0"/>
            <a:t>OK. I´ll see you there.</a:t>
          </a:r>
          <a:endParaRPr lang="en-GB" noProof="0" dirty="0"/>
        </a:p>
      </dgm:t>
    </dgm:pt>
    <dgm:pt modelId="{0143C86A-47F2-411C-B431-300AD0E4C583}" type="parTrans" cxnId="{8499A09D-2129-4175-A544-02F7C9914147}">
      <dgm:prSet/>
      <dgm:spPr/>
      <dgm:t>
        <a:bodyPr/>
        <a:lstStyle/>
        <a:p>
          <a:endParaRPr lang="cs-CZ"/>
        </a:p>
      </dgm:t>
    </dgm:pt>
    <dgm:pt modelId="{CB0BE6E0-B93C-4424-9765-8F7B977597C8}" type="sibTrans" cxnId="{8499A09D-2129-4175-A544-02F7C9914147}">
      <dgm:prSet/>
      <dgm:spPr/>
      <dgm:t>
        <a:bodyPr/>
        <a:lstStyle/>
        <a:p>
          <a:endParaRPr lang="cs-CZ"/>
        </a:p>
      </dgm:t>
    </dgm:pt>
    <dgm:pt modelId="{87B45723-3D0A-45F5-9192-E9F886CCCFF6}" type="pres">
      <dgm:prSet presAssocID="{202830DE-0166-418A-92E2-66F70C3048CB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C79CA0B5-39B3-49C3-9458-2EA84F2CC479}" type="pres">
      <dgm:prSet presAssocID="{0159F179-18DF-45E6-AAD2-3E977054BADC}" presName="gear1" presStyleLbl="node1" presStyleIdx="0" presStyleCnt="3" custScaleX="101147" custScaleY="79259" custLinFactNeighborX="25751" custLinFactNeighborY="586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5683DB-488E-4FEC-B50F-082B1FE2583D}" type="pres">
      <dgm:prSet presAssocID="{0159F179-18DF-45E6-AAD2-3E977054BADC}" presName="gear1srcNode" presStyleLbl="node1" presStyleIdx="0" presStyleCnt="3"/>
      <dgm:spPr/>
      <dgm:t>
        <a:bodyPr/>
        <a:lstStyle/>
        <a:p>
          <a:endParaRPr lang="cs-CZ"/>
        </a:p>
      </dgm:t>
    </dgm:pt>
    <dgm:pt modelId="{8B1BA1EF-C444-41B1-9548-42BE52C56522}" type="pres">
      <dgm:prSet presAssocID="{0159F179-18DF-45E6-AAD2-3E977054BADC}" presName="gear1dstNode" presStyleLbl="node1" presStyleIdx="0" presStyleCnt="3"/>
      <dgm:spPr/>
      <dgm:t>
        <a:bodyPr/>
        <a:lstStyle/>
        <a:p>
          <a:endParaRPr lang="cs-CZ"/>
        </a:p>
      </dgm:t>
    </dgm:pt>
    <dgm:pt modelId="{7F98F328-0A9A-4626-9ACB-348BE16F7BE7}" type="pres">
      <dgm:prSet presAssocID="{0EF023E5-20D7-4421-9AE7-2648E17336EC}" presName="gear2" presStyleLbl="node1" presStyleIdx="1" presStyleCnt="3" custScaleX="159600" custScaleY="11403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052DF1-3E6C-4655-A503-EF46E24E06C2}" type="pres">
      <dgm:prSet presAssocID="{0EF023E5-20D7-4421-9AE7-2648E17336EC}" presName="gear2srcNode" presStyleLbl="node1" presStyleIdx="1" presStyleCnt="3"/>
      <dgm:spPr/>
      <dgm:t>
        <a:bodyPr/>
        <a:lstStyle/>
        <a:p>
          <a:endParaRPr lang="cs-CZ"/>
        </a:p>
      </dgm:t>
    </dgm:pt>
    <dgm:pt modelId="{7CB8CB0E-2556-4103-95AD-A44D55A50122}" type="pres">
      <dgm:prSet presAssocID="{0EF023E5-20D7-4421-9AE7-2648E17336EC}" presName="gear2dstNode" presStyleLbl="node1" presStyleIdx="1" presStyleCnt="3"/>
      <dgm:spPr/>
      <dgm:t>
        <a:bodyPr/>
        <a:lstStyle/>
        <a:p>
          <a:endParaRPr lang="cs-CZ"/>
        </a:p>
      </dgm:t>
    </dgm:pt>
    <dgm:pt modelId="{05852E82-9017-46C6-AC65-97EAC960EC0C}" type="pres">
      <dgm:prSet presAssocID="{B9739C61-DB33-4DB3-9D40-1F330B9DA12C}" presName="gear3" presStyleLbl="node1" presStyleIdx="2" presStyleCnt="3" custScaleX="123902" custScaleY="113487"/>
      <dgm:spPr/>
      <dgm:t>
        <a:bodyPr/>
        <a:lstStyle/>
        <a:p>
          <a:endParaRPr lang="cs-CZ"/>
        </a:p>
      </dgm:t>
    </dgm:pt>
    <dgm:pt modelId="{E81ECBD8-67E1-4611-B9DD-DA73E6E8B147}" type="pres">
      <dgm:prSet presAssocID="{B9739C61-DB33-4DB3-9D40-1F330B9DA12C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32F24-9B41-4015-9334-51EEEDD3E025}" type="pres">
      <dgm:prSet presAssocID="{B9739C61-DB33-4DB3-9D40-1F330B9DA12C}" presName="gear3srcNode" presStyleLbl="node1" presStyleIdx="2" presStyleCnt="3"/>
      <dgm:spPr/>
      <dgm:t>
        <a:bodyPr/>
        <a:lstStyle/>
        <a:p>
          <a:endParaRPr lang="cs-CZ"/>
        </a:p>
      </dgm:t>
    </dgm:pt>
    <dgm:pt modelId="{35F0A556-4680-4F30-A425-163913FBE7BB}" type="pres">
      <dgm:prSet presAssocID="{B9739C61-DB33-4DB3-9D40-1F330B9DA12C}" presName="gear3dstNode" presStyleLbl="node1" presStyleIdx="2" presStyleCnt="3"/>
      <dgm:spPr/>
      <dgm:t>
        <a:bodyPr/>
        <a:lstStyle/>
        <a:p>
          <a:endParaRPr lang="cs-CZ"/>
        </a:p>
      </dgm:t>
    </dgm:pt>
    <dgm:pt modelId="{A9E51CB1-00DF-42C7-9293-DACABA8AEA32}" type="pres">
      <dgm:prSet presAssocID="{93530EFD-6727-44F8-B9AC-0DD93750B038}" presName="connector1" presStyleLbl="sibTrans2D1" presStyleIdx="0" presStyleCnt="3"/>
      <dgm:spPr/>
      <dgm:t>
        <a:bodyPr/>
        <a:lstStyle/>
        <a:p>
          <a:endParaRPr lang="cs-CZ"/>
        </a:p>
      </dgm:t>
    </dgm:pt>
    <dgm:pt modelId="{28A23806-EE99-459B-89F2-E77F913A4271}" type="pres">
      <dgm:prSet presAssocID="{090D7915-13E2-4BA6-9B14-2573858EC565}" presName="connector2" presStyleLbl="sibTrans2D1" presStyleIdx="1" presStyleCnt="3"/>
      <dgm:spPr/>
      <dgm:t>
        <a:bodyPr/>
        <a:lstStyle/>
        <a:p>
          <a:endParaRPr lang="cs-CZ"/>
        </a:p>
      </dgm:t>
    </dgm:pt>
    <dgm:pt modelId="{25CBE78B-30A5-4E40-9CDF-94A7A41E0FCC}" type="pres">
      <dgm:prSet presAssocID="{CB0BE6E0-B93C-4424-9765-8F7B977597C8}" presName="connector3" presStyleLbl="sibTrans2D1" presStyleIdx="2" presStyleCnt="3" custScaleX="110807" custScaleY="90407" custLinFactNeighborX="6930" custLinFactNeighborY="-12524"/>
      <dgm:spPr/>
      <dgm:t>
        <a:bodyPr/>
        <a:lstStyle/>
        <a:p>
          <a:endParaRPr lang="cs-CZ"/>
        </a:p>
      </dgm:t>
    </dgm:pt>
  </dgm:ptLst>
  <dgm:cxnLst>
    <dgm:cxn modelId="{45BA7F18-A73B-472A-9AD3-6DBCD7DA0E1C}" srcId="{202830DE-0166-418A-92E2-66F70C3048CB}" destId="{0EF023E5-20D7-4421-9AE7-2648E17336EC}" srcOrd="1" destOrd="0" parTransId="{A30CB3CA-31B4-4AF3-B744-0A3B58D51836}" sibTransId="{090D7915-13E2-4BA6-9B14-2573858EC565}"/>
    <dgm:cxn modelId="{B8059958-9448-4264-8D66-DE3D6FC525B4}" type="presOf" srcId="{202830DE-0166-418A-92E2-66F70C3048CB}" destId="{87B45723-3D0A-45F5-9192-E9F886CCCFF6}" srcOrd="0" destOrd="0" presId="urn:microsoft.com/office/officeart/2005/8/layout/gear1"/>
    <dgm:cxn modelId="{F35321B5-C664-495B-8A8C-8189DD0316A2}" type="presOf" srcId="{B9739C61-DB33-4DB3-9D40-1F330B9DA12C}" destId="{31532F24-9B41-4015-9334-51EEEDD3E025}" srcOrd="2" destOrd="0" presId="urn:microsoft.com/office/officeart/2005/8/layout/gear1"/>
    <dgm:cxn modelId="{2D79A3D3-5CE3-45D7-BE4C-83127635511C}" type="presOf" srcId="{B9739C61-DB33-4DB3-9D40-1F330B9DA12C}" destId="{35F0A556-4680-4F30-A425-163913FBE7BB}" srcOrd="3" destOrd="0" presId="urn:microsoft.com/office/officeart/2005/8/layout/gear1"/>
    <dgm:cxn modelId="{FAD29331-5B91-4898-9B6F-64FAD4B1C686}" type="presOf" srcId="{0EF023E5-20D7-4421-9AE7-2648E17336EC}" destId="{7CB8CB0E-2556-4103-95AD-A44D55A50122}" srcOrd="2" destOrd="0" presId="urn:microsoft.com/office/officeart/2005/8/layout/gear1"/>
    <dgm:cxn modelId="{328C6FD2-6438-4B41-9FEB-0A6047BAC38F}" type="presOf" srcId="{CB0BE6E0-B93C-4424-9765-8F7B977597C8}" destId="{25CBE78B-30A5-4E40-9CDF-94A7A41E0FCC}" srcOrd="0" destOrd="0" presId="urn:microsoft.com/office/officeart/2005/8/layout/gear1"/>
    <dgm:cxn modelId="{7D2F3625-3DE2-455F-878B-016A5C83A5E4}" type="presOf" srcId="{0EF023E5-20D7-4421-9AE7-2648E17336EC}" destId="{7F98F328-0A9A-4626-9ACB-348BE16F7BE7}" srcOrd="0" destOrd="0" presId="urn:microsoft.com/office/officeart/2005/8/layout/gear1"/>
    <dgm:cxn modelId="{20DFDB51-529C-489F-9FDD-51F171A05A51}" srcId="{202830DE-0166-418A-92E2-66F70C3048CB}" destId="{0159F179-18DF-45E6-AAD2-3E977054BADC}" srcOrd="0" destOrd="0" parTransId="{5CB71CE9-3B50-47F6-9CFF-23FB4CE3F72A}" sibTransId="{93530EFD-6727-44F8-B9AC-0DD93750B038}"/>
    <dgm:cxn modelId="{4D7F812D-AB38-42AE-B80F-F2130F5B6670}" type="presOf" srcId="{93530EFD-6727-44F8-B9AC-0DD93750B038}" destId="{A9E51CB1-00DF-42C7-9293-DACABA8AEA32}" srcOrd="0" destOrd="0" presId="urn:microsoft.com/office/officeart/2005/8/layout/gear1"/>
    <dgm:cxn modelId="{AC4A9F2E-F0DD-4FC1-91DC-4A5140B959B2}" type="presOf" srcId="{090D7915-13E2-4BA6-9B14-2573858EC565}" destId="{28A23806-EE99-459B-89F2-E77F913A4271}" srcOrd="0" destOrd="0" presId="urn:microsoft.com/office/officeart/2005/8/layout/gear1"/>
    <dgm:cxn modelId="{8F2737E4-FEE8-466E-9353-8591146B6410}" type="presOf" srcId="{0159F179-18DF-45E6-AAD2-3E977054BADC}" destId="{C79CA0B5-39B3-49C3-9458-2EA84F2CC479}" srcOrd="0" destOrd="0" presId="urn:microsoft.com/office/officeart/2005/8/layout/gear1"/>
    <dgm:cxn modelId="{6A69760C-C815-4030-B109-4D5B7CF32C59}" type="presOf" srcId="{0159F179-18DF-45E6-AAD2-3E977054BADC}" destId="{8B1BA1EF-C444-41B1-9548-42BE52C56522}" srcOrd="2" destOrd="0" presId="urn:microsoft.com/office/officeart/2005/8/layout/gear1"/>
    <dgm:cxn modelId="{8499A09D-2129-4175-A544-02F7C9914147}" srcId="{202830DE-0166-418A-92E2-66F70C3048CB}" destId="{B9739C61-DB33-4DB3-9D40-1F330B9DA12C}" srcOrd="2" destOrd="0" parTransId="{0143C86A-47F2-411C-B431-300AD0E4C583}" sibTransId="{CB0BE6E0-B93C-4424-9765-8F7B977597C8}"/>
    <dgm:cxn modelId="{F2303E10-E6CB-40D3-B310-1B055BA1A711}" type="presOf" srcId="{B9739C61-DB33-4DB3-9D40-1F330B9DA12C}" destId="{05852E82-9017-46C6-AC65-97EAC960EC0C}" srcOrd="0" destOrd="0" presId="urn:microsoft.com/office/officeart/2005/8/layout/gear1"/>
    <dgm:cxn modelId="{7BF998A0-C25C-4603-95B6-2B183CBA323B}" type="presOf" srcId="{0EF023E5-20D7-4421-9AE7-2648E17336EC}" destId="{E5052DF1-3E6C-4655-A503-EF46E24E06C2}" srcOrd="1" destOrd="0" presId="urn:microsoft.com/office/officeart/2005/8/layout/gear1"/>
    <dgm:cxn modelId="{E9DE6714-A214-4DA2-B378-5403BA2119AE}" type="presOf" srcId="{0159F179-18DF-45E6-AAD2-3E977054BADC}" destId="{805683DB-488E-4FEC-B50F-082B1FE2583D}" srcOrd="1" destOrd="0" presId="urn:microsoft.com/office/officeart/2005/8/layout/gear1"/>
    <dgm:cxn modelId="{1B79D4C6-B28E-492F-82AE-B8B71DA85E69}" type="presOf" srcId="{B9739C61-DB33-4DB3-9D40-1F330B9DA12C}" destId="{E81ECBD8-67E1-4611-B9DD-DA73E6E8B147}" srcOrd="1" destOrd="0" presId="urn:microsoft.com/office/officeart/2005/8/layout/gear1"/>
    <dgm:cxn modelId="{9C4D3D10-F36D-4086-A301-3B996E4C2235}" type="presParOf" srcId="{87B45723-3D0A-45F5-9192-E9F886CCCFF6}" destId="{C79CA0B5-39B3-49C3-9458-2EA84F2CC479}" srcOrd="0" destOrd="0" presId="urn:microsoft.com/office/officeart/2005/8/layout/gear1"/>
    <dgm:cxn modelId="{E685E2D3-5D84-4634-87F3-FCDA338F5BD9}" type="presParOf" srcId="{87B45723-3D0A-45F5-9192-E9F886CCCFF6}" destId="{805683DB-488E-4FEC-B50F-082B1FE2583D}" srcOrd="1" destOrd="0" presId="urn:microsoft.com/office/officeart/2005/8/layout/gear1"/>
    <dgm:cxn modelId="{3EDEB4D2-51BB-4198-ADE8-939AD6CEE73F}" type="presParOf" srcId="{87B45723-3D0A-45F5-9192-E9F886CCCFF6}" destId="{8B1BA1EF-C444-41B1-9548-42BE52C56522}" srcOrd="2" destOrd="0" presId="urn:microsoft.com/office/officeart/2005/8/layout/gear1"/>
    <dgm:cxn modelId="{8F0D8055-56F6-4E31-AF38-EC4FF09B71D7}" type="presParOf" srcId="{87B45723-3D0A-45F5-9192-E9F886CCCFF6}" destId="{7F98F328-0A9A-4626-9ACB-348BE16F7BE7}" srcOrd="3" destOrd="0" presId="urn:microsoft.com/office/officeart/2005/8/layout/gear1"/>
    <dgm:cxn modelId="{B3C47B9E-7CD2-4C89-8F2E-217B3D9DEBA1}" type="presParOf" srcId="{87B45723-3D0A-45F5-9192-E9F886CCCFF6}" destId="{E5052DF1-3E6C-4655-A503-EF46E24E06C2}" srcOrd="4" destOrd="0" presId="urn:microsoft.com/office/officeart/2005/8/layout/gear1"/>
    <dgm:cxn modelId="{6906ABC0-50C2-4FA1-9094-F1786A6613E6}" type="presParOf" srcId="{87B45723-3D0A-45F5-9192-E9F886CCCFF6}" destId="{7CB8CB0E-2556-4103-95AD-A44D55A50122}" srcOrd="5" destOrd="0" presId="urn:microsoft.com/office/officeart/2005/8/layout/gear1"/>
    <dgm:cxn modelId="{65E63597-DB1D-40E1-BF88-4A7A640BB449}" type="presParOf" srcId="{87B45723-3D0A-45F5-9192-E9F886CCCFF6}" destId="{05852E82-9017-46C6-AC65-97EAC960EC0C}" srcOrd="6" destOrd="0" presId="urn:microsoft.com/office/officeart/2005/8/layout/gear1"/>
    <dgm:cxn modelId="{D2B39299-D7B2-4048-9EE8-0BD2266B88F7}" type="presParOf" srcId="{87B45723-3D0A-45F5-9192-E9F886CCCFF6}" destId="{E81ECBD8-67E1-4611-B9DD-DA73E6E8B147}" srcOrd="7" destOrd="0" presId="urn:microsoft.com/office/officeart/2005/8/layout/gear1"/>
    <dgm:cxn modelId="{F2161351-7628-4C6A-9620-1AD78080DF9E}" type="presParOf" srcId="{87B45723-3D0A-45F5-9192-E9F886CCCFF6}" destId="{31532F24-9B41-4015-9334-51EEEDD3E025}" srcOrd="8" destOrd="0" presId="urn:microsoft.com/office/officeart/2005/8/layout/gear1"/>
    <dgm:cxn modelId="{626678DB-CC89-4FC6-8C16-02DD4E1760CE}" type="presParOf" srcId="{87B45723-3D0A-45F5-9192-E9F886CCCFF6}" destId="{35F0A556-4680-4F30-A425-163913FBE7BB}" srcOrd="9" destOrd="0" presId="urn:microsoft.com/office/officeart/2005/8/layout/gear1"/>
    <dgm:cxn modelId="{911C840A-6A10-4D62-8DD4-EE53D7319627}" type="presParOf" srcId="{87B45723-3D0A-45F5-9192-E9F886CCCFF6}" destId="{A9E51CB1-00DF-42C7-9293-DACABA8AEA32}" srcOrd="10" destOrd="0" presId="urn:microsoft.com/office/officeart/2005/8/layout/gear1"/>
    <dgm:cxn modelId="{12DB44E2-9C3A-4321-B7AD-75591E79EDCF}" type="presParOf" srcId="{87B45723-3D0A-45F5-9192-E9F886CCCFF6}" destId="{28A23806-EE99-459B-89F2-E77F913A4271}" srcOrd="11" destOrd="0" presId="urn:microsoft.com/office/officeart/2005/8/layout/gear1"/>
    <dgm:cxn modelId="{575DEF6D-C0C4-479A-9321-95B10C5DCD89}" type="presParOf" srcId="{87B45723-3D0A-45F5-9192-E9F886CCCFF6}" destId="{25CBE78B-30A5-4E40-9CDF-94A7A41E0FCC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8961CF-4C79-4937-89CB-D48832CE0A32}" type="doc">
      <dgm:prSet loTypeId="urn:microsoft.com/office/officeart/2005/8/layout/gear1" loCatId="process" qsTypeId="urn:microsoft.com/office/officeart/2005/8/quickstyle/simple1" qsCatId="simple" csTypeId="urn:microsoft.com/office/officeart/2005/8/colors/colorful2" csCatId="colorful" phldr="1"/>
      <dgm:spPr/>
    </dgm:pt>
    <dgm:pt modelId="{D7BE4F19-AAF1-49D2-8EC0-160D44BE4588}">
      <dgm:prSet phldrT="[Text]" custT="1"/>
      <dgm:spPr/>
      <dgm:t>
        <a:bodyPr/>
        <a:lstStyle/>
        <a:p>
          <a:r>
            <a:rPr lang="en-GB" sz="3200" b="1" noProof="0" dirty="0" smtClean="0">
              <a:solidFill>
                <a:srgbClr val="FF0000"/>
              </a:solidFill>
            </a:rPr>
            <a:t>Will</a:t>
          </a:r>
          <a:r>
            <a:rPr lang="en-GB" sz="2200" noProof="0" dirty="0" smtClean="0"/>
            <a:t>  your </a:t>
          </a:r>
          <a:r>
            <a:rPr lang="en-GB" sz="2200" i="1" noProof="0" dirty="0" smtClean="0"/>
            <a:t>responses</a:t>
          </a:r>
          <a:endParaRPr lang="en-GB" sz="2200" i="1" noProof="0" dirty="0"/>
        </a:p>
      </dgm:t>
    </dgm:pt>
    <dgm:pt modelId="{D9C18977-E784-4C4B-9A8E-D5A53110FA0D}" type="parTrans" cxnId="{7CF0D75D-2E9F-41C2-AC76-7B1385F8BBE8}">
      <dgm:prSet/>
      <dgm:spPr/>
      <dgm:t>
        <a:bodyPr/>
        <a:lstStyle/>
        <a:p>
          <a:endParaRPr lang="cs-CZ"/>
        </a:p>
      </dgm:t>
    </dgm:pt>
    <dgm:pt modelId="{194671BB-E7AD-4176-9D51-8F1C63E83D10}" type="sibTrans" cxnId="{7CF0D75D-2E9F-41C2-AC76-7B1385F8BBE8}">
      <dgm:prSet/>
      <dgm:spPr/>
      <dgm:t>
        <a:bodyPr/>
        <a:lstStyle/>
        <a:p>
          <a:endParaRPr lang="cs-CZ"/>
        </a:p>
      </dgm:t>
    </dgm:pt>
    <dgm:pt modelId="{6D7A6344-7344-4955-BCCB-0E1F0C76CE5A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noProof="0" dirty="0" smtClean="0"/>
            <a:t>The phone´s ringing</a:t>
          </a:r>
          <a:r>
            <a:rPr lang="cs-CZ" noProof="0" dirty="0" smtClean="0"/>
            <a:t>.</a:t>
          </a:r>
          <a:endParaRPr lang="en-GB" noProof="0" dirty="0"/>
        </a:p>
      </dgm:t>
    </dgm:pt>
    <dgm:pt modelId="{E8CB7FC7-A210-46CC-80CE-A9313B47E200}" type="parTrans" cxnId="{22832486-A7B3-4B14-B88F-D38B4DF3D697}">
      <dgm:prSet/>
      <dgm:spPr/>
      <dgm:t>
        <a:bodyPr/>
        <a:lstStyle/>
        <a:p>
          <a:endParaRPr lang="cs-CZ"/>
        </a:p>
      </dgm:t>
    </dgm:pt>
    <dgm:pt modelId="{8CDC9778-DC9F-4BE8-AD99-41D46BDC7B15}" type="sibTrans" cxnId="{22832486-A7B3-4B14-B88F-D38B4DF3D697}">
      <dgm:prSet/>
      <dgm:spPr/>
      <dgm:t>
        <a:bodyPr/>
        <a:lstStyle/>
        <a:p>
          <a:endParaRPr lang="cs-CZ"/>
        </a:p>
      </dgm:t>
    </dgm:pt>
    <dgm:pt modelId="{C8C8A29A-30C2-4492-8A69-B6BA0121F9D1}">
      <dgm:prSet phldrT="[Text]"/>
      <dgm:spPr/>
      <dgm:t>
        <a:bodyPr/>
        <a:lstStyle/>
        <a:p>
          <a:r>
            <a:rPr lang="en-GB" noProof="0" dirty="0" smtClean="0"/>
            <a:t>All right. I´ll answer it.</a:t>
          </a:r>
          <a:endParaRPr lang="en-GB" noProof="0" dirty="0"/>
        </a:p>
      </dgm:t>
    </dgm:pt>
    <dgm:pt modelId="{0428A4DA-C476-43C9-9F14-8EB2FE399019}" type="parTrans" cxnId="{6353A756-EB4D-4698-B07C-C5C52DD021B4}">
      <dgm:prSet/>
      <dgm:spPr/>
      <dgm:t>
        <a:bodyPr/>
        <a:lstStyle/>
        <a:p>
          <a:endParaRPr lang="cs-CZ"/>
        </a:p>
      </dgm:t>
    </dgm:pt>
    <dgm:pt modelId="{FF56A105-1F26-4453-B55A-871405F4596C}" type="sibTrans" cxnId="{6353A756-EB4D-4698-B07C-C5C52DD021B4}">
      <dgm:prSet/>
      <dgm:spPr/>
      <dgm:t>
        <a:bodyPr/>
        <a:lstStyle/>
        <a:p>
          <a:endParaRPr lang="cs-CZ"/>
        </a:p>
      </dgm:t>
    </dgm:pt>
    <dgm:pt modelId="{AE4B0E48-7270-44D4-A7AF-4CA18D60D231}" type="pres">
      <dgm:prSet presAssocID="{8B8961CF-4C79-4937-89CB-D48832CE0A32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7321B14B-BDAD-493F-9D1B-6442D2FE587B}" type="pres">
      <dgm:prSet presAssocID="{D7BE4F19-AAF1-49D2-8EC0-160D44BE4588}" presName="gear1" presStyleLbl="node1" presStyleIdx="0" presStyleCnt="3" custScaleX="79597" custScaleY="77849" custLinFactNeighborX="29830" custLinFactNeighborY="-521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053EA2-A706-4B37-8BB7-00573D817B34}" type="pres">
      <dgm:prSet presAssocID="{D7BE4F19-AAF1-49D2-8EC0-160D44BE4588}" presName="gear1srcNode" presStyleLbl="node1" presStyleIdx="0" presStyleCnt="3"/>
      <dgm:spPr/>
      <dgm:t>
        <a:bodyPr/>
        <a:lstStyle/>
        <a:p>
          <a:endParaRPr lang="cs-CZ"/>
        </a:p>
      </dgm:t>
    </dgm:pt>
    <dgm:pt modelId="{488EBD22-2E0E-4BAC-9D29-4F85B029BD97}" type="pres">
      <dgm:prSet presAssocID="{D7BE4F19-AAF1-49D2-8EC0-160D44BE4588}" presName="gear1dstNode" presStyleLbl="node1" presStyleIdx="0" presStyleCnt="3"/>
      <dgm:spPr/>
      <dgm:t>
        <a:bodyPr/>
        <a:lstStyle/>
        <a:p>
          <a:endParaRPr lang="cs-CZ"/>
        </a:p>
      </dgm:t>
    </dgm:pt>
    <dgm:pt modelId="{4EB09743-5044-4830-BEB0-1BB74D75FAC6}" type="pres">
      <dgm:prSet presAssocID="{6D7A6344-7344-4955-BCCB-0E1F0C76CE5A}" presName="gear2" presStyleLbl="node1" presStyleIdx="1" presStyleCnt="3" custLinFactNeighborX="85597" custLinFactNeighborY="-2536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9D0978-500F-4E7A-B130-760F9862DBA3}" type="pres">
      <dgm:prSet presAssocID="{6D7A6344-7344-4955-BCCB-0E1F0C76CE5A}" presName="gear2srcNode" presStyleLbl="node1" presStyleIdx="1" presStyleCnt="3"/>
      <dgm:spPr/>
      <dgm:t>
        <a:bodyPr/>
        <a:lstStyle/>
        <a:p>
          <a:endParaRPr lang="cs-CZ"/>
        </a:p>
      </dgm:t>
    </dgm:pt>
    <dgm:pt modelId="{4CB19BC8-E1B6-4044-9D1A-44E56B0184EE}" type="pres">
      <dgm:prSet presAssocID="{6D7A6344-7344-4955-BCCB-0E1F0C76CE5A}" presName="gear2dstNode" presStyleLbl="node1" presStyleIdx="1" presStyleCnt="3"/>
      <dgm:spPr/>
      <dgm:t>
        <a:bodyPr/>
        <a:lstStyle/>
        <a:p>
          <a:endParaRPr lang="cs-CZ"/>
        </a:p>
      </dgm:t>
    </dgm:pt>
    <dgm:pt modelId="{F14FC57F-2D50-45FF-8970-5A0F08C6B14C}" type="pres">
      <dgm:prSet presAssocID="{C8C8A29A-30C2-4492-8A69-B6BA0121F9D1}" presName="gear3" presStyleLbl="node1" presStyleIdx="2" presStyleCnt="3" custLinFactNeighborX="94266" custLinFactNeighborY="7068"/>
      <dgm:spPr/>
      <dgm:t>
        <a:bodyPr/>
        <a:lstStyle/>
        <a:p>
          <a:endParaRPr lang="cs-CZ"/>
        </a:p>
      </dgm:t>
    </dgm:pt>
    <dgm:pt modelId="{B4FC87EF-01FB-4ED0-9968-9470AB2654EF}" type="pres">
      <dgm:prSet presAssocID="{C8C8A29A-30C2-4492-8A69-B6BA0121F9D1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D81439-230B-4716-86B8-D43835223D23}" type="pres">
      <dgm:prSet presAssocID="{C8C8A29A-30C2-4492-8A69-B6BA0121F9D1}" presName="gear3srcNode" presStyleLbl="node1" presStyleIdx="2" presStyleCnt="3"/>
      <dgm:spPr/>
      <dgm:t>
        <a:bodyPr/>
        <a:lstStyle/>
        <a:p>
          <a:endParaRPr lang="cs-CZ"/>
        </a:p>
      </dgm:t>
    </dgm:pt>
    <dgm:pt modelId="{F5BB78D1-F7A8-4AE6-BE78-7B4B5D1A9031}" type="pres">
      <dgm:prSet presAssocID="{C8C8A29A-30C2-4492-8A69-B6BA0121F9D1}" presName="gear3dstNode" presStyleLbl="node1" presStyleIdx="2" presStyleCnt="3"/>
      <dgm:spPr/>
      <dgm:t>
        <a:bodyPr/>
        <a:lstStyle/>
        <a:p>
          <a:endParaRPr lang="cs-CZ"/>
        </a:p>
      </dgm:t>
    </dgm:pt>
    <dgm:pt modelId="{EE2AEAFF-01BD-47B8-87B8-BBF604C4FD7E}" type="pres">
      <dgm:prSet presAssocID="{194671BB-E7AD-4176-9D51-8F1C63E83D10}" presName="connector1" presStyleLbl="sibTrans2D1" presStyleIdx="0" presStyleCnt="3" custScaleX="100384" custLinFactNeighborX="12757" custLinFactNeighborY="-2150"/>
      <dgm:spPr/>
      <dgm:t>
        <a:bodyPr/>
        <a:lstStyle/>
        <a:p>
          <a:endParaRPr lang="cs-CZ"/>
        </a:p>
      </dgm:t>
    </dgm:pt>
    <dgm:pt modelId="{E938A392-FAB5-4A55-B4F8-9A7E0FBEBBDC}" type="pres">
      <dgm:prSet presAssocID="{8CDC9778-DC9F-4BE8-AD99-41D46BDC7B15}" presName="connector2" presStyleLbl="sibTrans2D1" presStyleIdx="1" presStyleCnt="3" custLinFactNeighborX="75632" custLinFactNeighborY="-12652"/>
      <dgm:spPr/>
      <dgm:t>
        <a:bodyPr/>
        <a:lstStyle/>
        <a:p>
          <a:endParaRPr lang="cs-CZ"/>
        </a:p>
      </dgm:t>
    </dgm:pt>
    <dgm:pt modelId="{C895307B-00CC-4572-88E1-187886C9DF77}" type="pres">
      <dgm:prSet presAssocID="{FF56A105-1F26-4453-B55A-871405F4596C}" presName="connector3" presStyleLbl="sibTrans2D1" presStyleIdx="2" presStyleCnt="3" custAng="960480" custLinFactNeighborX="88001" custLinFactNeighborY="1853"/>
      <dgm:spPr/>
      <dgm:t>
        <a:bodyPr/>
        <a:lstStyle/>
        <a:p>
          <a:endParaRPr lang="cs-CZ"/>
        </a:p>
      </dgm:t>
    </dgm:pt>
  </dgm:ptLst>
  <dgm:cxnLst>
    <dgm:cxn modelId="{40A44C5F-ADBD-4248-BE47-4E1B65B48C3C}" type="presOf" srcId="{C8C8A29A-30C2-4492-8A69-B6BA0121F9D1}" destId="{F14FC57F-2D50-45FF-8970-5A0F08C6B14C}" srcOrd="0" destOrd="0" presId="urn:microsoft.com/office/officeart/2005/8/layout/gear1"/>
    <dgm:cxn modelId="{DF4C9640-903B-4B36-90C7-7570BFA8F3E0}" type="presOf" srcId="{C8C8A29A-30C2-4492-8A69-B6BA0121F9D1}" destId="{F5BB78D1-F7A8-4AE6-BE78-7B4B5D1A9031}" srcOrd="3" destOrd="0" presId="urn:microsoft.com/office/officeart/2005/8/layout/gear1"/>
    <dgm:cxn modelId="{2337C319-7AC0-4948-A805-7D139DC2B4AE}" type="presOf" srcId="{8B8961CF-4C79-4937-89CB-D48832CE0A32}" destId="{AE4B0E48-7270-44D4-A7AF-4CA18D60D231}" srcOrd="0" destOrd="0" presId="urn:microsoft.com/office/officeart/2005/8/layout/gear1"/>
    <dgm:cxn modelId="{E8FC6978-831A-4937-A341-CC194D68F328}" type="presOf" srcId="{8CDC9778-DC9F-4BE8-AD99-41D46BDC7B15}" destId="{E938A392-FAB5-4A55-B4F8-9A7E0FBEBBDC}" srcOrd="0" destOrd="0" presId="urn:microsoft.com/office/officeart/2005/8/layout/gear1"/>
    <dgm:cxn modelId="{7F865A42-05C3-454A-AF3E-0A95680046F2}" type="presOf" srcId="{6D7A6344-7344-4955-BCCB-0E1F0C76CE5A}" destId="{4EB09743-5044-4830-BEB0-1BB74D75FAC6}" srcOrd="0" destOrd="0" presId="urn:microsoft.com/office/officeart/2005/8/layout/gear1"/>
    <dgm:cxn modelId="{22832486-A7B3-4B14-B88F-D38B4DF3D697}" srcId="{8B8961CF-4C79-4937-89CB-D48832CE0A32}" destId="{6D7A6344-7344-4955-BCCB-0E1F0C76CE5A}" srcOrd="1" destOrd="0" parTransId="{E8CB7FC7-A210-46CC-80CE-A9313B47E200}" sibTransId="{8CDC9778-DC9F-4BE8-AD99-41D46BDC7B15}"/>
    <dgm:cxn modelId="{5BC26C63-6BD8-4E25-BC1D-8274CEA1D21F}" type="presOf" srcId="{6D7A6344-7344-4955-BCCB-0E1F0C76CE5A}" destId="{4CB19BC8-E1B6-4044-9D1A-44E56B0184EE}" srcOrd="2" destOrd="0" presId="urn:microsoft.com/office/officeart/2005/8/layout/gear1"/>
    <dgm:cxn modelId="{7CF0D75D-2E9F-41C2-AC76-7B1385F8BBE8}" srcId="{8B8961CF-4C79-4937-89CB-D48832CE0A32}" destId="{D7BE4F19-AAF1-49D2-8EC0-160D44BE4588}" srcOrd="0" destOrd="0" parTransId="{D9C18977-E784-4C4B-9A8E-D5A53110FA0D}" sibTransId="{194671BB-E7AD-4176-9D51-8F1C63E83D10}"/>
    <dgm:cxn modelId="{421A8698-40F5-4B0D-8381-8AC8D1998C9A}" type="presOf" srcId="{D7BE4F19-AAF1-49D2-8EC0-160D44BE4588}" destId="{38053EA2-A706-4B37-8BB7-00573D817B34}" srcOrd="1" destOrd="0" presId="urn:microsoft.com/office/officeart/2005/8/layout/gear1"/>
    <dgm:cxn modelId="{33A749F9-384F-464B-9DAD-A87D6C78EBB9}" type="presOf" srcId="{C8C8A29A-30C2-4492-8A69-B6BA0121F9D1}" destId="{B4FC87EF-01FB-4ED0-9968-9470AB2654EF}" srcOrd="1" destOrd="0" presId="urn:microsoft.com/office/officeart/2005/8/layout/gear1"/>
    <dgm:cxn modelId="{2B4C5565-DA7E-4669-86F3-0BB123046B93}" type="presOf" srcId="{194671BB-E7AD-4176-9D51-8F1C63E83D10}" destId="{EE2AEAFF-01BD-47B8-87B8-BBF604C4FD7E}" srcOrd="0" destOrd="0" presId="urn:microsoft.com/office/officeart/2005/8/layout/gear1"/>
    <dgm:cxn modelId="{375796F3-A523-4308-BBD8-A62CF1EBED5B}" type="presOf" srcId="{D7BE4F19-AAF1-49D2-8EC0-160D44BE4588}" destId="{488EBD22-2E0E-4BAC-9D29-4F85B029BD97}" srcOrd="2" destOrd="0" presId="urn:microsoft.com/office/officeart/2005/8/layout/gear1"/>
    <dgm:cxn modelId="{6353A756-EB4D-4698-B07C-C5C52DD021B4}" srcId="{8B8961CF-4C79-4937-89CB-D48832CE0A32}" destId="{C8C8A29A-30C2-4492-8A69-B6BA0121F9D1}" srcOrd="2" destOrd="0" parTransId="{0428A4DA-C476-43C9-9F14-8EB2FE399019}" sibTransId="{FF56A105-1F26-4453-B55A-871405F4596C}"/>
    <dgm:cxn modelId="{A2590F35-833F-4C5C-BB57-BC253CC21987}" type="presOf" srcId="{6D7A6344-7344-4955-BCCB-0E1F0C76CE5A}" destId="{799D0978-500F-4E7A-B130-760F9862DBA3}" srcOrd="1" destOrd="0" presId="urn:microsoft.com/office/officeart/2005/8/layout/gear1"/>
    <dgm:cxn modelId="{582D852F-39CC-4115-B79D-C77E03EE5AC7}" type="presOf" srcId="{FF56A105-1F26-4453-B55A-871405F4596C}" destId="{C895307B-00CC-4572-88E1-187886C9DF77}" srcOrd="0" destOrd="0" presId="urn:microsoft.com/office/officeart/2005/8/layout/gear1"/>
    <dgm:cxn modelId="{D1F36FB3-EAC6-433B-ADF3-C2E2AB7471E0}" type="presOf" srcId="{D7BE4F19-AAF1-49D2-8EC0-160D44BE4588}" destId="{7321B14B-BDAD-493F-9D1B-6442D2FE587B}" srcOrd="0" destOrd="0" presId="urn:microsoft.com/office/officeart/2005/8/layout/gear1"/>
    <dgm:cxn modelId="{EC72AE0B-AFB6-4C73-9562-6E913315485F}" type="presOf" srcId="{C8C8A29A-30C2-4492-8A69-B6BA0121F9D1}" destId="{E6D81439-230B-4716-86B8-D43835223D23}" srcOrd="2" destOrd="0" presId="urn:microsoft.com/office/officeart/2005/8/layout/gear1"/>
    <dgm:cxn modelId="{0FA25A85-C73E-4AB7-817F-3D1266AF1BD3}" type="presParOf" srcId="{AE4B0E48-7270-44D4-A7AF-4CA18D60D231}" destId="{7321B14B-BDAD-493F-9D1B-6442D2FE587B}" srcOrd="0" destOrd="0" presId="urn:microsoft.com/office/officeart/2005/8/layout/gear1"/>
    <dgm:cxn modelId="{C3ADB628-66F7-410A-A21B-5788C1EFF08A}" type="presParOf" srcId="{AE4B0E48-7270-44D4-A7AF-4CA18D60D231}" destId="{38053EA2-A706-4B37-8BB7-00573D817B34}" srcOrd="1" destOrd="0" presId="urn:microsoft.com/office/officeart/2005/8/layout/gear1"/>
    <dgm:cxn modelId="{5AA8E830-DF45-4710-909F-015970E71EE5}" type="presParOf" srcId="{AE4B0E48-7270-44D4-A7AF-4CA18D60D231}" destId="{488EBD22-2E0E-4BAC-9D29-4F85B029BD97}" srcOrd="2" destOrd="0" presId="urn:microsoft.com/office/officeart/2005/8/layout/gear1"/>
    <dgm:cxn modelId="{ED32CA02-2B7F-4578-92B3-7EE988F9B5D0}" type="presParOf" srcId="{AE4B0E48-7270-44D4-A7AF-4CA18D60D231}" destId="{4EB09743-5044-4830-BEB0-1BB74D75FAC6}" srcOrd="3" destOrd="0" presId="urn:microsoft.com/office/officeart/2005/8/layout/gear1"/>
    <dgm:cxn modelId="{C2DD7691-8F6C-40CB-BA8E-19EFA7444CAA}" type="presParOf" srcId="{AE4B0E48-7270-44D4-A7AF-4CA18D60D231}" destId="{799D0978-500F-4E7A-B130-760F9862DBA3}" srcOrd="4" destOrd="0" presId="urn:microsoft.com/office/officeart/2005/8/layout/gear1"/>
    <dgm:cxn modelId="{4DFA937B-D24B-4991-8EBF-87877BBE669C}" type="presParOf" srcId="{AE4B0E48-7270-44D4-A7AF-4CA18D60D231}" destId="{4CB19BC8-E1B6-4044-9D1A-44E56B0184EE}" srcOrd="5" destOrd="0" presId="urn:microsoft.com/office/officeart/2005/8/layout/gear1"/>
    <dgm:cxn modelId="{F464412C-EE46-461C-86EB-021ECF11B954}" type="presParOf" srcId="{AE4B0E48-7270-44D4-A7AF-4CA18D60D231}" destId="{F14FC57F-2D50-45FF-8970-5A0F08C6B14C}" srcOrd="6" destOrd="0" presId="urn:microsoft.com/office/officeart/2005/8/layout/gear1"/>
    <dgm:cxn modelId="{06BDA694-25BC-4E2A-8A0D-C56BB7A0BCA6}" type="presParOf" srcId="{AE4B0E48-7270-44D4-A7AF-4CA18D60D231}" destId="{B4FC87EF-01FB-4ED0-9968-9470AB2654EF}" srcOrd="7" destOrd="0" presId="urn:microsoft.com/office/officeart/2005/8/layout/gear1"/>
    <dgm:cxn modelId="{39AD4ACB-E85B-4A74-81D0-93883418E1EC}" type="presParOf" srcId="{AE4B0E48-7270-44D4-A7AF-4CA18D60D231}" destId="{E6D81439-230B-4716-86B8-D43835223D23}" srcOrd="8" destOrd="0" presId="urn:microsoft.com/office/officeart/2005/8/layout/gear1"/>
    <dgm:cxn modelId="{3CDFBCB1-F84A-4AA4-A2ED-F246889A566C}" type="presParOf" srcId="{AE4B0E48-7270-44D4-A7AF-4CA18D60D231}" destId="{F5BB78D1-F7A8-4AE6-BE78-7B4B5D1A9031}" srcOrd="9" destOrd="0" presId="urn:microsoft.com/office/officeart/2005/8/layout/gear1"/>
    <dgm:cxn modelId="{9F65FBA8-94C0-42D0-A527-82BD7E6A7402}" type="presParOf" srcId="{AE4B0E48-7270-44D4-A7AF-4CA18D60D231}" destId="{EE2AEAFF-01BD-47B8-87B8-BBF604C4FD7E}" srcOrd="10" destOrd="0" presId="urn:microsoft.com/office/officeart/2005/8/layout/gear1"/>
    <dgm:cxn modelId="{707414A4-5C9C-4970-A78D-16BCAA5602A9}" type="presParOf" srcId="{AE4B0E48-7270-44D4-A7AF-4CA18D60D231}" destId="{E938A392-FAB5-4A55-B4F8-9A7E0FBEBBDC}" srcOrd="11" destOrd="0" presId="urn:microsoft.com/office/officeart/2005/8/layout/gear1"/>
    <dgm:cxn modelId="{DDE6387E-D8F6-4151-BB27-BB73397AAE2B}" type="presParOf" srcId="{AE4B0E48-7270-44D4-A7AF-4CA18D60D231}" destId="{C895307B-00CC-4572-88E1-187886C9DF77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8EA7A1-4581-48A4-AE94-65E89EE8B991}" type="doc">
      <dgm:prSet loTypeId="urn:microsoft.com/office/officeart/2005/8/layout/gear1" loCatId="process" qsTypeId="urn:microsoft.com/office/officeart/2005/8/quickstyle/simple1" qsCatId="simple" csTypeId="urn:microsoft.com/office/officeart/2005/8/colors/colorful2" csCatId="colorful" phldr="1"/>
      <dgm:spPr/>
    </dgm:pt>
    <dgm:pt modelId="{3CC5AF41-DE4C-417F-84A4-2B7DD1B3FC18}">
      <dgm:prSet phldrT="[Text]" custT="1"/>
      <dgm:spPr/>
      <dgm:t>
        <a:bodyPr/>
        <a:lstStyle/>
        <a:p>
          <a:r>
            <a:rPr lang="en-GB" sz="2800" b="1" noProof="0" dirty="0" smtClean="0">
              <a:solidFill>
                <a:srgbClr val="FF0000"/>
              </a:solidFill>
            </a:rPr>
            <a:t>WILL</a:t>
          </a:r>
        </a:p>
        <a:p>
          <a:r>
            <a:rPr lang="en-GB" sz="1800" noProof="0" dirty="0" smtClean="0">
              <a:solidFill>
                <a:schemeClr val="tx1"/>
              </a:solidFill>
            </a:rPr>
            <a:t>predictions</a:t>
          </a:r>
          <a:endParaRPr lang="en-GB" sz="1800" noProof="0" dirty="0">
            <a:solidFill>
              <a:schemeClr val="tx1"/>
            </a:solidFill>
          </a:endParaRPr>
        </a:p>
      </dgm:t>
    </dgm:pt>
    <dgm:pt modelId="{57B7EB95-60CD-4435-9006-72F08F61BC78}" type="parTrans" cxnId="{82CD7F65-76C8-4EF4-9CDC-954E7818FACF}">
      <dgm:prSet/>
      <dgm:spPr/>
      <dgm:t>
        <a:bodyPr/>
        <a:lstStyle/>
        <a:p>
          <a:endParaRPr lang="cs-CZ"/>
        </a:p>
      </dgm:t>
    </dgm:pt>
    <dgm:pt modelId="{1AC1F9F3-7590-40C8-9525-9B48C7EC974F}" type="sibTrans" cxnId="{82CD7F65-76C8-4EF4-9CDC-954E7818FACF}">
      <dgm:prSet/>
      <dgm:spPr/>
      <dgm:t>
        <a:bodyPr/>
        <a:lstStyle/>
        <a:p>
          <a:endParaRPr lang="cs-CZ"/>
        </a:p>
      </dgm:t>
    </dgm:pt>
    <dgm:pt modelId="{0674F369-716A-4A2E-A841-5C7A7B0CC0C6}">
      <dgm:prSet phldrT="[Text]" custT="1"/>
      <dgm:spPr/>
      <dgm:t>
        <a:bodyPr/>
        <a:lstStyle/>
        <a:p>
          <a:r>
            <a:rPr lang="en-GB" sz="2000" b="1" noProof="0" dirty="0" smtClean="0">
              <a:solidFill>
                <a:srgbClr val="FF0000"/>
              </a:solidFill>
            </a:rPr>
            <a:t>Will you be famous?</a:t>
          </a:r>
          <a:endParaRPr lang="en-GB" sz="2000" b="1" noProof="0" dirty="0">
            <a:solidFill>
              <a:srgbClr val="FF0000"/>
            </a:solidFill>
          </a:endParaRPr>
        </a:p>
      </dgm:t>
    </dgm:pt>
    <dgm:pt modelId="{D07D72F4-038F-4BB5-9CE6-21A613B0DF8D}" type="parTrans" cxnId="{5F07F74C-F0AC-4A8E-B25D-728C620F155F}">
      <dgm:prSet/>
      <dgm:spPr/>
      <dgm:t>
        <a:bodyPr/>
        <a:lstStyle/>
        <a:p>
          <a:endParaRPr lang="cs-CZ"/>
        </a:p>
      </dgm:t>
    </dgm:pt>
    <dgm:pt modelId="{83C9A8D9-75AC-4A4F-AB49-84503FC2B888}" type="sibTrans" cxnId="{5F07F74C-F0AC-4A8E-B25D-728C620F155F}">
      <dgm:prSet/>
      <dgm:spPr/>
      <dgm:t>
        <a:bodyPr/>
        <a:lstStyle/>
        <a:p>
          <a:endParaRPr lang="cs-CZ"/>
        </a:p>
      </dgm:t>
    </dgm:pt>
    <dgm:pt modelId="{B945A114-1B97-4119-9E18-9841E27E5468}">
      <dgm:prSet phldrT="[Text]"/>
      <dgm:spPr/>
      <dgm:t>
        <a:bodyPr/>
        <a:lstStyle/>
        <a:p>
          <a:r>
            <a:rPr lang="en-GB" noProof="0" dirty="0" smtClean="0"/>
            <a:t>I think that </a:t>
          </a:r>
          <a:r>
            <a:rPr lang="en-GB" b="1" noProof="0" dirty="0" smtClean="0">
              <a:solidFill>
                <a:srgbClr val="FF0000"/>
              </a:solidFill>
            </a:rPr>
            <a:t>I´ll </a:t>
          </a:r>
          <a:r>
            <a:rPr lang="en-GB" noProof="0" dirty="0" smtClean="0"/>
            <a:t>be famous</a:t>
          </a:r>
          <a:r>
            <a:rPr lang="cs-CZ" noProof="0" dirty="0" smtClean="0"/>
            <a:t>.</a:t>
          </a:r>
          <a:endParaRPr lang="en-GB" noProof="0" dirty="0"/>
        </a:p>
      </dgm:t>
    </dgm:pt>
    <dgm:pt modelId="{1A95A279-8180-418D-BCC5-F5F585C93CDB}" type="parTrans" cxnId="{84855575-D99D-4A84-BB02-DE610080C042}">
      <dgm:prSet/>
      <dgm:spPr/>
      <dgm:t>
        <a:bodyPr/>
        <a:lstStyle/>
        <a:p>
          <a:endParaRPr lang="cs-CZ"/>
        </a:p>
      </dgm:t>
    </dgm:pt>
    <dgm:pt modelId="{D941B5F2-3F2B-4C25-B43E-7470BE950049}" type="sibTrans" cxnId="{84855575-D99D-4A84-BB02-DE610080C042}">
      <dgm:prSet/>
      <dgm:spPr/>
      <dgm:t>
        <a:bodyPr/>
        <a:lstStyle/>
        <a:p>
          <a:endParaRPr lang="cs-CZ"/>
        </a:p>
      </dgm:t>
    </dgm:pt>
    <dgm:pt modelId="{C44A769A-0F22-4F9E-B607-95F1C339DED4}" type="pres">
      <dgm:prSet presAssocID="{4D8EA7A1-4581-48A4-AE94-65E89EE8B991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63EEFB42-D683-4A9A-BA71-923536DAEE94}" type="pres">
      <dgm:prSet presAssocID="{3CC5AF41-DE4C-417F-84A4-2B7DD1B3FC18}" presName="gear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19EB64-E9E4-42E2-83C4-D080B19F0C51}" type="pres">
      <dgm:prSet presAssocID="{3CC5AF41-DE4C-417F-84A4-2B7DD1B3FC18}" presName="gear1srcNode" presStyleLbl="node1" presStyleIdx="0" presStyleCnt="3"/>
      <dgm:spPr/>
      <dgm:t>
        <a:bodyPr/>
        <a:lstStyle/>
        <a:p>
          <a:endParaRPr lang="cs-CZ"/>
        </a:p>
      </dgm:t>
    </dgm:pt>
    <dgm:pt modelId="{CBCDF30B-4469-4DA5-B79C-45BF2A841A4F}" type="pres">
      <dgm:prSet presAssocID="{3CC5AF41-DE4C-417F-84A4-2B7DD1B3FC18}" presName="gear1dstNode" presStyleLbl="node1" presStyleIdx="0" presStyleCnt="3"/>
      <dgm:spPr/>
      <dgm:t>
        <a:bodyPr/>
        <a:lstStyle/>
        <a:p>
          <a:endParaRPr lang="cs-CZ"/>
        </a:p>
      </dgm:t>
    </dgm:pt>
    <dgm:pt modelId="{CB53808B-143E-4CF0-A723-21D25841F6CB}" type="pres">
      <dgm:prSet presAssocID="{0674F369-716A-4A2E-A841-5C7A7B0CC0C6}" presName="gear2" presStyleLbl="node1" presStyleIdx="1" presStyleCnt="3" custScaleX="136872" custScaleY="13898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0CC84A-D870-42AF-AC5C-DF0907C61F6A}" type="pres">
      <dgm:prSet presAssocID="{0674F369-716A-4A2E-A841-5C7A7B0CC0C6}" presName="gear2srcNode" presStyleLbl="node1" presStyleIdx="1" presStyleCnt="3"/>
      <dgm:spPr/>
      <dgm:t>
        <a:bodyPr/>
        <a:lstStyle/>
        <a:p>
          <a:endParaRPr lang="cs-CZ"/>
        </a:p>
      </dgm:t>
    </dgm:pt>
    <dgm:pt modelId="{403FC15B-7652-407E-A312-8BAD3CDD1CDE}" type="pres">
      <dgm:prSet presAssocID="{0674F369-716A-4A2E-A841-5C7A7B0CC0C6}" presName="gear2dstNode" presStyleLbl="node1" presStyleIdx="1" presStyleCnt="3"/>
      <dgm:spPr/>
      <dgm:t>
        <a:bodyPr/>
        <a:lstStyle/>
        <a:p>
          <a:endParaRPr lang="cs-CZ"/>
        </a:p>
      </dgm:t>
    </dgm:pt>
    <dgm:pt modelId="{6B81AAC2-C33B-401A-8139-6752C4409384}" type="pres">
      <dgm:prSet presAssocID="{B945A114-1B97-4119-9E18-9841E27E5468}" presName="gear3" presStyleLbl="node1" presStyleIdx="2" presStyleCnt="3" custScaleX="107984" custScaleY="108557"/>
      <dgm:spPr/>
      <dgm:t>
        <a:bodyPr/>
        <a:lstStyle/>
        <a:p>
          <a:endParaRPr lang="cs-CZ"/>
        </a:p>
      </dgm:t>
    </dgm:pt>
    <dgm:pt modelId="{1CF1AFE4-5318-4729-9174-0F4C72E154D1}" type="pres">
      <dgm:prSet presAssocID="{B945A114-1B97-4119-9E18-9841E27E5468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0D7633-A35A-41A5-B68D-0284ED5CDB8D}" type="pres">
      <dgm:prSet presAssocID="{B945A114-1B97-4119-9E18-9841E27E5468}" presName="gear3srcNode" presStyleLbl="node1" presStyleIdx="2" presStyleCnt="3"/>
      <dgm:spPr/>
      <dgm:t>
        <a:bodyPr/>
        <a:lstStyle/>
        <a:p>
          <a:endParaRPr lang="cs-CZ"/>
        </a:p>
      </dgm:t>
    </dgm:pt>
    <dgm:pt modelId="{52743467-C50C-42BB-A944-EBFCC69162A7}" type="pres">
      <dgm:prSet presAssocID="{B945A114-1B97-4119-9E18-9841E27E5468}" presName="gear3dstNode" presStyleLbl="node1" presStyleIdx="2" presStyleCnt="3"/>
      <dgm:spPr/>
      <dgm:t>
        <a:bodyPr/>
        <a:lstStyle/>
        <a:p>
          <a:endParaRPr lang="cs-CZ"/>
        </a:p>
      </dgm:t>
    </dgm:pt>
    <dgm:pt modelId="{DBA8E762-782C-4970-8391-971F419A3121}" type="pres">
      <dgm:prSet presAssocID="{1AC1F9F3-7590-40C8-9525-9B48C7EC974F}" presName="connector1" presStyleLbl="sibTrans2D1" presStyleIdx="0" presStyleCnt="3"/>
      <dgm:spPr/>
      <dgm:t>
        <a:bodyPr/>
        <a:lstStyle/>
        <a:p>
          <a:endParaRPr lang="cs-CZ"/>
        </a:p>
      </dgm:t>
    </dgm:pt>
    <dgm:pt modelId="{9EFCE581-8FB3-4373-8AA9-19F350A22F75}" type="pres">
      <dgm:prSet presAssocID="{83C9A8D9-75AC-4A4F-AB49-84503FC2B888}" presName="connector2" presStyleLbl="sibTrans2D1" presStyleIdx="1" presStyleCnt="3" custLinFactNeighborX="-11566" custLinFactNeighborY="-2976"/>
      <dgm:spPr/>
      <dgm:t>
        <a:bodyPr/>
        <a:lstStyle/>
        <a:p>
          <a:endParaRPr lang="cs-CZ"/>
        </a:p>
      </dgm:t>
    </dgm:pt>
    <dgm:pt modelId="{3DA0E9E7-8525-45A0-9C6C-1017B7D8BDFF}" type="pres">
      <dgm:prSet presAssocID="{D941B5F2-3F2B-4C25-B43E-7470BE950049}" presName="connector3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4273D086-173D-4259-89A5-79EF4F0CBD41}" type="presOf" srcId="{3CC5AF41-DE4C-417F-84A4-2B7DD1B3FC18}" destId="{CBCDF30B-4469-4DA5-B79C-45BF2A841A4F}" srcOrd="2" destOrd="0" presId="urn:microsoft.com/office/officeart/2005/8/layout/gear1"/>
    <dgm:cxn modelId="{48AC0583-7AE6-48D8-AC70-C057F7AB1510}" type="presOf" srcId="{3CC5AF41-DE4C-417F-84A4-2B7DD1B3FC18}" destId="{B519EB64-E9E4-42E2-83C4-D080B19F0C51}" srcOrd="1" destOrd="0" presId="urn:microsoft.com/office/officeart/2005/8/layout/gear1"/>
    <dgm:cxn modelId="{9B5DE4FF-5BC7-475B-805E-05950049FE11}" type="presOf" srcId="{D941B5F2-3F2B-4C25-B43E-7470BE950049}" destId="{3DA0E9E7-8525-45A0-9C6C-1017B7D8BDFF}" srcOrd="0" destOrd="0" presId="urn:microsoft.com/office/officeart/2005/8/layout/gear1"/>
    <dgm:cxn modelId="{AB6E4D11-9C95-418D-B7E3-02B10312F143}" type="presOf" srcId="{B945A114-1B97-4119-9E18-9841E27E5468}" destId="{52743467-C50C-42BB-A944-EBFCC69162A7}" srcOrd="3" destOrd="0" presId="urn:microsoft.com/office/officeart/2005/8/layout/gear1"/>
    <dgm:cxn modelId="{B9E534CA-58AC-49D4-AEA6-2DB9BB3D10BD}" type="presOf" srcId="{3CC5AF41-DE4C-417F-84A4-2B7DD1B3FC18}" destId="{63EEFB42-D683-4A9A-BA71-923536DAEE94}" srcOrd="0" destOrd="0" presId="urn:microsoft.com/office/officeart/2005/8/layout/gear1"/>
    <dgm:cxn modelId="{68876914-E8C9-43E6-AB4E-7D75EE5CD766}" type="presOf" srcId="{B945A114-1B97-4119-9E18-9841E27E5468}" destId="{6B81AAC2-C33B-401A-8139-6752C4409384}" srcOrd="0" destOrd="0" presId="urn:microsoft.com/office/officeart/2005/8/layout/gear1"/>
    <dgm:cxn modelId="{84855575-D99D-4A84-BB02-DE610080C042}" srcId="{4D8EA7A1-4581-48A4-AE94-65E89EE8B991}" destId="{B945A114-1B97-4119-9E18-9841E27E5468}" srcOrd="2" destOrd="0" parTransId="{1A95A279-8180-418D-BCC5-F5F585C93CDB}" sibTransId="{D941B5F2-3F2B-4C25-B43E-7470BE950049}"/>
    <dgm:cxn modelId="{5F07F74C-F0AC-4A8E-B25D-728C620F155F}" srcId="{4D8EA7A1-4581-48A4-AE94-65E89EE8B991}" destId="{0674F369-716A-4A2E-A841-5C7A7B0CC0C6}" srcOrd="1" destOrd="0" parTransId="{D07D72F4-038F-4BB5-9CE6-21A613B0DF8D}" sibTransId="{83C9A8D9-75AC-4A4F-AB49-84503FC2B888}"/>
    <dgm:cxn modelId="{23FD7045-533A-4866-8D4B-62878B35443D}" type="presOf" srcId="{0674F369-716A-4A2E-A841-5C7A7B0CC0C6}" destId="{403FC15B-7652-407E-A312-8BAD3CDD1CDE}" srcOrd="2" destOrd="0" presId="urn:microsoft.com/office/officeart/2005/8/layout/gear1"/>
    <dgm:cxn modelId="{82CD7F65-76C8-4EF4-9CDC-954E7818FACF}" srcId="{4D8EA7A1-4581-48A4-AE94-65E89EE8B991}" destId="{3CC5AF41-DE4C-417F-84A4-2B7DD1B3FC18}" srcOrd="0" destOrd="0" parTransId="{57B7EB95-60CD-4435-9006-72F08F61BC78}" sibTransId="{1AC1F9F3-7590-40C8-9525-9B48C7EC974F}"/>
    <dgm:cxn modelId="{C434DF65-7F5E-4C55-A7D7-E952845D36EA}" type="presOf" srcId="{1AC1F9F3-7590-40C8-9525-9B48C7EC974F}" destId="{DBA8E762-782C-4970-8391-971F419A3121}" srcOrd="0" destOrd="0" presId="urn:microsoft.com/office/officeart/2005/8/layout/gear1"/>
    <dgm:cxn modelId="{761F3F68-4445-43EC-A844-1A5DBDF1B5FC}" type="presOf" srcId="{4D8EA7A1-4581-48A4-AE94-65E89EE8B991}" destId="{C44A769A-0F22-4F9E-B607-95F1C339DED4}" srcOrd="0" destOrd="0" presId="urn:microsoft.com/office/officeart/2005/8/layout/gear1"/>
    <dgm:cxn modelId="{99DA5F40-D48C-4FA8-BF6E-8B4AFF8BD6B7}" type="presOf" srcId="{0674F369-716A-4A2E-A841-5C7A7B0CC0C6}" destId="{CB53808B-143E-4CF0-A723-21D25841F6CB}" srcOrd="0" destOrd="0" presId="urn:microsoft.com/office/officeart/2005/8/layout/gear1"/>
    <dgm:cxn modelId="{381422AD-BD85-45AF-995E-8567EB693621}" type="presOf" srcId="{83C9A8D9-75AC-4A4F-AB49-84503FC2B888}" destId="{9EFCE581-8FB3-4373-8AA9-19F350A22F75}" srcOrd="0" destOrd="0" presId="urn:microsoft.com/office/officeart/2005/8/layout/gear1"/>
    <dgm:cxn modelId="{8342369F-2926-4DA8-865F-D8389B7A9ADD}" type="presOf" srcId="{0674F369-716A-4A2E-A841-5C7A7B0CC0C6}" destId="{520CC84A-D870-42AF-AC5C-DF0907C61F6A}" srcOrd="1" destOrd="0" presId="urn:microsoft.com/office/officeart/2005/8/layout/gear1"/>
    <dgm:cxn modelId="{C1EBEC80-CAD8-44C9-806D-53DD84C69A5F}" type="presOf" srcId="{B945A114-1B97-4119-9E18-9841E27E5468}" destId="{1CF1AFE4-5318-4729-9174-0F4C72E154D1}" srcOrd="1" destOrd="0" presId="urn:microsoft.com/office/officeart/2005/8/layout/gear1"/>
    <dgm:cxn modelId="{A99503AF-DC73-4818-9A35-07905D0F0FAD}" type="presOf" srcId="{B945A114-1B97-4119-9E18-9841E27E5468}" destId="{7A0D7633-A35A-41A5-B68D-0284ED5CDB8D}" srcOrd="2" destOrd="0" presId="urn:microsoft.com/office/officeart/2005/8/layout/gear1"/>
    <dgm:cxn modelId="{E5ED080D-C85B-4B40-9B46-50F959819B4B}" type="presParOf" srcId="{C44A769A-0F22-4F9E-B607-95F1C339DED4}" destId="{63EEFB42-D683-4A9A-BA71-923536DAEE94}" srcOrd="0" destOrd="0" presId="urn:microsoft.com/office/officeart/2005/8/layout/gear1"/>
    <dgm:cxn modelId="{56003B87-4DEE-4E2D-9998-7F2A54ADFE61}" type="presParOf" srcId="{C44A769A-0F22-4F9E-B607-95F1C339DED4}" destId="{B519EB64-E9E4-42E2-83C4-D080B19F0C51}" srcOrd="1" destOrd="0" presId="urn:microsoft.com/office/officeart/2005/8/layout/gear1"/>
    <dgm:cxn modelId="{85AAE204-2029-4E83-AAA8-71B646D251CE}" type="presParOf" srcId="{C44A769A-0F22-4F9E-B607-95F1C339DED4}" destId="{CBCDF30B-4469-4DA5-B79C-45BF2A841A4F}" srcOrd="2" destOrd="0" presId="urn:microsoft.com/office/officeart/2005/8/layout/gear1"/>
    <dgm:cxn modelId="{3341259B-D1B2-4CDD-83B7-BC82DF544EDD}" type="presParOf" srcId="{C44A769A-0F22-4F9E-B607-95F1C339DED4}" destId="{CB53808B-143E-4CF0-A723-21D25841F6CB}" srcOrd="3" destOrd="0" presId="urn:microsoft.com/office/officeart/2005/8/layout/gear1"/>
    <dgm:cxn modelId="{D3E7C282-A2FB-479D-8E12-39F9489E05A8}" type="presParOf" srcId="{C44A769A-0F22-4F9E-B607-95F1C339DED4}" destId="{520CC84A-D870-42AF-AC5C-DF0907C61F6A}" srcOrd="4" destOrd="0" presId="urn:microsoft.com/office/officeart/2005/8/layout/gear1"/>
    <dgm:cxn modelId="{6BEF3A27-E7D6-4404-A8B9-2C211A9B7F65}" type="presParOf" srcId="{C44A769A-0F22-4F9E-B607-95F1C339DED4}" destId="{403FC15B-7652-407E-A312-8BAD3CDD1CDE}" srcOrd="5" destOrd="0" presId="urn:microsoft.com/office/officeart/2005/8/layout/gear1"/>
    <dgm:cxn modelId="{CB65DC84-1F87-4EB3-80A9-BC20141AE56E}" type="presParOf" srcId="{C44A769A-0F22-4F9E-B607-95F1C339DED4}" destId="{6B81AAC2-C33B-401A-8139-6752C4409384}" srcOrd="6" destOrd="0" presId="urn:microsoft.com/office/officeart/2005/8/layout/gear1"/>
    <dgm:cxn modelId="{9E269EC3-64D0-4925-AB7B-C8A99C06A98B}" type="presParOf" srcId="{C44A769A-0F22-4F9E-B607-95F1C339DED4}" destId="{1CF1AFE4-5318-4729-9174-0F4C72E154D1}" srcOrd="7" destOrd="0" presId="urn:microsoft.com/office/officeart/2005/8/layout/gear1"/>
    <dgm:cxn modelId="{5591680C-7FDA-45E8-8FB0-807C6A64F612}" type="presParOf" srcId="{C44A769A-0F22-4F9E-B607-95F1C339DED4}" destId="{7A0D7633-A35A-41A5-B68D-0284ED5CDB8D}" srcOrd="8" destOrd="0" presId="urn:microsoft.com/office/officeart/2005/8/layout/gear1"/>
    <dgm:cxn modelId="{6032A8B5-7760-4D0C-8D50-2A205511E8DE}" type="presParOf" srcId="{C44A769A-0F22-4F9E-B607-95F1C339DED4}" destId="{52743467-C50C-42BB-A944-EBFCC69162A7}" srcOrd="9" destOrd="0" presId="urn:microsoft.com/office/officeart/2005/8/layout/gear1"/>
    <dgm:cxn modelId="{4A4E260B-CB93-4752-AC59-C24AC92B1C09}" type="presParOf" srcId="{C44A769A-0F22-4F9E-B607-95F1C339DED4}" destId="{DBA8E762-782C-4970-8391-971F419A3121}" srcOrd="10" destOrd="0" presId="urn:microsoft.com/office/officeart/2005/8/layout/gear1"/>
    <dgm:cxn modelId="{DD34932D-1D92-4223-A731-6A0A0C3C05BA}" type="presParOf" srcId="{C44A769A-0F22-4F9E-B607-95F1C339DED4}" destId="{9EFCE581-8FB3-4373-8AA9-19F350A22F75}" srcOrd="11" destOrd="0" presId="urn:microsoft.com/office/officeart/2005/8/layout/gear1"/>
    <dgm:cxn modelId="{D892FCEE-16A6-4AB9-B68A-7A910D527027}" type="presParOf" srcId="{C44A769A-0F22-4F9E-B607-95F1C339DED4}" destId="{3DA0E9E7-8525-45A0-9C6C-1017B7D8BDFF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2DE429-CE4D-4F59-9C38-887BA1B79D6B}" type="doc">
      <dgm:prSet loTypeId="urn:microsoft.com/office/officeart/2005/8/layout/gear1" loCatId="process" qsTypeId="urn:microsoft.com/office/officeart/2005/8/quickstyle/simple1" qsCatId="simple" csTypeId="urn:microsoft.com/office/officeart/2005/8/colors/accent1_2" csCatId="accent1" phldr="1"/>
      <dgm:spPr/>
    </dgm:pt>
    <dgm:pt modelId="{3B9A8B96-9053-4BB8-8F6F-94C75AF5FCF7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noProof="0" dirty="0" smtClean="0"/>
            <a:t>I hope that </a:t>
          </a:r>
          <a:endParaRPr lang="cs-CZ" noProof="0" dirty="0" smtClean="0"/>
        </a:p>
        <a:p>
          <a:r>
            <a:rPr lang="en-GB" b="1" noProof="0" dirty="0" smtClean="0">
              <a:solidFill>
                <a:srgbClr val="FF0000"/>
              </a:solidFill>
            </a:rPr>
            <a:t>I won´t</a:t>
          </a:r>
          <a:r>
            <a:rPr lang="en-GB" noProof="0" dirty="0" smtClean="0"/>
            <a:t> be famous.</a:t>
          </a:r>
          <a:endParaRPr lang="en-GB" noProof="0" dirty="0"/>
        </a:p>
      </dgm:t>
    </dgm:pt>
    <dgm:pt modelId="{E049A439-B2B0-4867-9A6B-B1EE63B03811}" type="parTrans" cxnId="{31FDE402-7764-4100-85AF-F67F3D4ADBA0}">
      <dgm:prSet/>
      <dgm:spPr/>
      <dgm:t>
        <a:bodyPr/>
        <a:lstStyle/>
        <a:p>
          <a:endParaRPr lang="cs-CZ"/>
        </a:p>
      </dgm:t>
    </dgm:pt>
    <dgm:pt modelId="{61AE86E6-D0F2-4FCE-93E0-295D0774E533}" type="sibTrans" cxnId="{31FDE402-7764-4100-85AF-F67F3D4ADBA0}">
      <dgm:prSet/>
      <dgm:spPr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8F376AA1-ED57-4DFC-8E0A-1DFD8B7458C3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noProof="0" dirty="0" smtClean="0"/>
            <a:t>I don´t think that </a:t>
          </a:r>
          <a:r>
            <a:rPr lang="en-GB" b="1" noProof="0" dirty="0" smtClean="0">
              <a:solidFill>
                <a:srgbClr val="FF0000"/>
              </a:solidFill>
            </a:rPr>
            <a:t>I´ll</a:t>
          </a:r>
          <a:r>
            <a:rPr lang="en-GB" noProof="0" dirty="0" smtClean="0"/>
            <a:t> be famous</a:t>
          </a:r>
          <a:r>
            <a:rPr lang="cs-CZ" noProof="0" dirty="0" smtClean="0"/>
            <a:t>.</a:t>
          </a:r>
          <a:endParaRPr lang="en-GB" noProof="0" dirty="0"/>
        </a:p>
      </dgm:t>
    </dgm:pt>
    <dgm:pt modelId="{21622B21-9442-4EE7-AC73-3E263147F8B5}" type="parTrans" cxnId="{3127361A-4B1C-44E0-87AC-B4DB79A1DF8F}">
      <dgm:prSet/>
      <dgm:spPr/>
      <dgm:t>
        <a:bodyPr/>
        <a:lstStyle/>
        <a:p>
          <a:endParaRPr lang="cs-CZ"/>
        </a:p>
      </dgm:t>
    </dgm:pt>
    <dgm:pt modelId="{5432C05D-DB82-49FA-A9DF-B44620C8C4C9}" type="sibTrans" cxnId="{3127361A-4B1C-44E0-87AC-B4DB79A1DF8F}">
      <dgm:prSet/>
      <dgm:spPr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9232BA6-DC08-4C5D-85CE-D5147234C874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noProof="0" dirty="0" smtClean="0"/>
            <a:t>I hope that </a:t>
          </a:r>
          <a:r>
            <a:rPr lang="en-GB" b="1" noProof="0" dirty="0" smtClean="0">
              <a:solidFill>
                <a:srgbClr val="FF0000"/>
              </a:solidFill>
            </a:rPr>
            <a:t>I´ll </a:t>
          </a:r>
          <a:r>
            <a:rPr lang="en-GB" noProof="0" dirty="0" smtClean="0"/>
            <a:t>be famous.</a:t>
          </a:r>
          <a:endParaRPr lang="en-GB" noProof="0" dirty="0"/>
        </a:p>
      </dgm:t>
    </dgm:pt>
    <dgm:pt modelId="{1C635C21-BEF9-49F7-99C7-C216AE5C5DA8}" type="parTrans" cxnId="{E8C9C3EB-9774-49A2-B4C3-6B62E8AEED0D}">
      <dgm:prSet/>
      <dgm:spPr/>
      <dgm:t>
        <a:bodyPr/>
        <a:lstStyle/>
        <a:p>
          <a:endParaRPr lang="cs-CZ"/>
        </a:p>
      </dgm:t>
    </dgm:pt>
    <dgm:pt modelId="{B8EB9F5C-3A36-4B14-8459-A49C954E79F3}" type="sibTrans" cxnId="{E8C9C3EB-9774-49A2-B4C3-6B62E8AEED0D}">
      <dgm:prSet/>
      <dgm:spPr>
        <a:ln>
          <a:solidFill>
            <a:schemeClr val="accent1"/>
          </a:solidFill>
        </a:ln>
      </dgm:spPr>
      <dgm:t>
        <a:bodyPr/>
        <a:lstStyle/>
        <a:p>
          <a:endParaRPr lang="cs-CZ"/>
        </a:p>
      </dgm:t>
    </dgm:pt>
    <dgm:pt modelId="{4800DDDE-B1F5-4A3C-9EC4-670CB8546530}" type="pres">
      <dgm:prSet presAssocID="{302DE429-CE4D-4F59-9C38-887BA1B79D6B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1F5C20C9-09D6-4C47-9413-D6384ADA17AB}" type="pres">
      <dgm:prSet presAssocID="{3B9A8B96-9053-4BB8-8F6F-94C75AF5FCF7}" presName="gear1" presStyleLbl="node1" presStyleIdx="0" presStyleCnt="3" custScaleX="77630" custScaleY="68400" custLinFactNeighborX="39716" custLinFactNeighborY="-573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909574-1578-42A6-A799-CFE9B6D6A3EA}" type="pres">
      <dgm:prSet presAssocID="{3B9A8B96-9053-4BB8-8F6F-94C75AF5FCF7}" presName="gear1srcNode" presStyleLbl="node1" presStyleIdx="0" presStyleCnt="3"/>
      <dgm:spPr/>
      <dgm:t>
        <a:bodyPr/>
        <a:lstStyle/>
        <a:p>
          <a:endParaRPr lang="cs-CZ"/>
        </a:p>
      </dgm:t>
    </dgm:pt>
    <dgm:pt modelId="{8A829EB5-20D8-45F9-BEEF-47A50DB13CF1}" type="pres">
      <dgm:prSet presAssocID="{3B9A8B96-9053-4BB8-8F6F-94C75AF5FCF7}" presName="gear1dstNode" presStyleLbl="node1" presStyleIdx="0" presStyleCnt="3"/>
      <dgm:spPr/>
      <dgm:t>
        <a:bodyPr/>
        <a:lstStyle/>
        <a:p>
          <a:endParaRPr lang="cs-CZ"/>
        </a:p>
      </dgm:t>
    </dgm:pt>
    <dgm:pt modelId="{0631F3C1-9CF0-4E30-B1A4-B31D04814219}" type="pres">
      <dgm:prSet presAssocID="{8F376AA1-ED57-4DFC-8E0A-1DFD8B7458C3}" presName="gear2" presStyleLbl="node1" presStyleIdx="1" presStyleCnt="3" custLinFactNeighborX="93069" custLinFactNeighborY="-377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1F15DB-A635-4F6F-B2B0-2F1FCD6D6B7D}" type="pres">
      <dgm:prSet presAssocID="{8F376AA1-ED57-4DFC-8E0A-1DFD8B7458C3}" presName="gear2srcNode" presStyleLbl="node1" presStyleIdx="1" presStyleCnt="3"/>
      <dgm:spPr/>
      <dgm:t>
        <a:bodyPr/>
        <a:lstStyle/>
        <a:p>
          <a:endParaRPr lang="cs-CZ"/>
        </a:p>
      </dgm:t>
    </dgm:pt>
    <dgm:pt modelId="{92D5DB58-42FD-4997-857B-6511713A54AF}" type="pres">
      <dgm:prSet presAssocID="{8F376AA1-ED57-4DFC-8E0A-1DFD8B7458C3}" presName="gear2dstNode" presStyleLbl="node1" presStyleIdx="1" presStyleCnt="3"/>
      <dgm:spPr/>
      <dgm:t>
        <a:bodyPr/>
        <a:lstStyle/>
        <a:p>
          <a:endParaRPr lang="cs-CZ"/>
        </a:p>
      </dgm:t>
    </dgm:pt>
    <dgm:pt modelId="{2C2EB13F-E25E-4621-9865-2EE11CBB9A24}" type="pres">
      <dgm:prSet presAssocID="{49232BA6-DC08-4C5D-85CE-D5147234C874}" presName="gear3" presStyleLbl="node1" presStyleIdx="2" presStyleCnt="3" custLinFactNeighborX="87015" custLinFactNeighborY="-971"/>
      <dgm:spPr/>
      <dgm:t>
        <a:bodyPr/>
        <a:lstStyle/>
        <a:p>
          <a:endParaRPr lang="cs-CZ"/>
        </a:p>
      </dgm:t>
    </dgm:pt>
    <dgm:pt modelId="{866AC1BA-F7FC-4D0E-99C4-BE5F957C5EAD}" type="pres">
      <dgm:prSet presAssocID="{49232BA6-DC08-4C5D-85CE-D5147234C874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4D88D4-1E80-474C-8DD4-9A29CBBCAA42}" type="pres">
      <dgm:prSet presAssocID="{49232BA6-DC08-4C5D-85CE-D5147234C874}" presName="gear3srcNode" presStyleLbl="node1" presStyleIdx="2" presStyleCnt="3"/>
      <dgm:spPr/>
      <dgm:t>
        <a:bodyPr/>
        <a:lstStyle/>
        <a:p>
          <a:endParaRPr lang="cs-CZ"/>
        </a:p>
      </dgm:t>
    </dgm:pt>
    <dgm:pt modelId="{0417EE4A-593F-40ED-9B05-B475A6497AFD}" type="pres">
      <dgm:prSet presAssocID="{49232BA6-DC08-4C5D-85CE-D5147234C874}" presName="gear3dstNode" presStyleLbl="node1" presStyleIdx="2" presStyleCnt="3"/>
      <dgm:spPr/>
      <dgm:t>
        <a:bodyPr/>
        <a:lstStyle/>
        <a:p>
          <a:endParaRPr lang="cs-CZ"/>
        </a:p>
      </dgm:t>
    </dgm:pt>
    <dgm:pt modelId="{11E1CD98-FF21-46FD-A3BD-3B1DE5341E2F}" type="pres">
      <dgm:prSet presAssocID="{61AE86E6-D0F2-4FCE-93E0-295D0774E533}" presName="connector1" presStyleLbl="sibTrans2D1" presStyleIdx="0" presStyleCnt="3" custLinFactNeighborX="18887" custLinFactNeighborY="8355"/>
      <dgm:spPr/>
      <dgm:t>
        <a:bodyPr/>
        <a:lstStyle/>
        <a:p>
          <a:endParaRPr lang="cs-CZ"/>
        </a:p>
      </dgm:t>
    </dgm:pt>
    <dgm:pt modelId="{6D9FEBBE-B599-44F4-B13C-7CB854C3BF13}" type="pres">
      <dgm:prSet presAssocID="{5432C05D-DB82-49FA-A9DF-B44620C8C4C9}" presName="connector2" presStyleLbl="sibTrans2D1" presStyleIdx="1" presStyleCnt="3" custLinFactNeighborX="75802" custLinFactNeighborY="-17432"/>
      <dgm:spPr/>
      <dgm:t>
        <a:bodyPr/>
        <a:lstStyle/>
        <a:p>
          <a:endParaRPr lang="cs-CZ"/>
        </a:p>
      </dgm:t>
    </dgm:pt>
    <dgm:pt modelId="{DDE02190-4F11-4723-B8CC-713AEB7C7AAB}" type="pres">
      <dgm:prSet presAssocID="{B8EB9F5C-3A36-4B14-8459-A49C954E79F3}" presName="connector3" presStyleLbl="sibTrans2D1" presStyleIdx="2" presStyleCnt="3" custAng="2073758" custLinFactNeighborX="86151" custLinFactNeighborY="1319"/>
      <dgm:spPr/>
      <dgm:t>
        <a:bodyPr/>
        <a:lstStyle/>
        <a:p>
          <a:endParaRPr lang="cs-CZ"/>
        </a:p>
      </dgm:t>
    </dgm:pt>
  </dgm:ptLst>
  <dgm:cxnLst>
    <dgm:cxn modelId="{3B46CAD5-6E39-4562-B6B8-957387D18086}" type="presOf" srcId="{61AE86E6-D0F2-4FCE-93E0-295D0774E533}" destId="{11E1CD98-FF21-46FD-A3BD-3B1DE5341E2F}" srcOrd="0" destOrd="0" presId="urn:microsoft.com/office/officeart/2005/8/layout/gear1"/>
    <dgm:cxn modelId="{18E6FC29-7312-494D-A573-0204E0690E71}" type="presOf" srcId="{3B9A8B96-9053-4BB8-8F6F-94C75AF5FCF7}" destId="{B0909574-1578-42A6-A799-CFE9B6D6A3EA}" srcOrd="1" destOrd="0" presId="urn:microsoft.com/office/officeart/2005/8/layout/gear1"/>
    <dgm:cxn modelId="{757A6133-8378-496B-8FDD-DB5F0EB69998}" type="presOf" srcId="{3B9A8B96-9053-4BB8-8F6F-94C75AF5FCF7}" destId="{8A829EB5-20D8-45F9-BEEF-47A50DB13CF1}" srcOrd="2" destOrd="0" presId="urn:microsoft.com/office/officeart/2005/8/layout/gear1"/>
    <dgm:cxn modelId="{6E984F6C-DF49-4DF7-A9E3-20746F37211F}" type="presOf" srcId="{8F376AA1-ED57-4DFC-8E0A-1DFD8B7458C3}" destId="{8B1F15DB-A635-4F6F-B2B0-2F1FCD6D6B7D}" srcOrd="1" destOrd="0" presId="urn:microsoft.com/office/officeart/2005/8/layout/gear1"/>
    <dgm:cxn modelId="{6475DDEE-0CD9-4B90-A5AC-1D9D520EA392}" type="presOf" srcId="{302DE429-CE4D-4F59-9C38-887BA1B79D6B}" destId="{4800DDDE-B1F5-4A3C-9EC4-670CB8546530}" srcOrd="0" destOrd="0" presId="urn:microsoft.com/office/officeart/2005/8/layout/gear1"/>
    <dgm:cxn modelId="{F9572313-F86E-409A-BC81-422B622C4BF0}" type="presOf" srcId="{49232BA6-DC08-4C5D-85CE-D5147234C874}" destId="{2C2EB13F-E25E-4621-9865-2EE11CBB9A24}" srcOrd="0" destOrd="0" presId="urn:microsoft.com/office/officeart/2005/8/layout/gear1"/>
    <dgm:cxn modelId="{3127361A-4B1C-44E0-87AC-B4DB79A1DF8F}" srcId="{302DE429-CE4D-4F59-9C38-887BA1B79D6B}" destId="{8F376AA1-ED57-4DFC-8E0A-1DFD8B7458C3}" srcOrd="1" destOrd="0" parTransId="{21622B21-9442-4EE7-AC73-3E263147F8B5}" sibTransId="{5432C05D-DB82-49FA-A9DF-B44620C8C4C9}"/>
    <dgm:cxn modelId="{77F33DAC-3959-4014-97E9-93D60CD43CED}" type="presOf" srcId="{49232BA6-DC08-4C5D-85CE-D5147234C874}" destId="{866AC1BA-F7FC-4D0E-99C4-BE5F957C5EAD}" srcOrd="1" destOrd="0" presId="urn:microsoft.com/office/officeart/2005/8/layout/gear1"/>
    <dgm:cxn modelId="{EDE7DB6B-BBD8-4555-ACDA-3F8F10EE8006}" type="presOf" srcId="{8F376AA1-ED57-4DFC-8E0A-1DFD8B7458C3}" destId="{92D5DB58-42FD-4997-857B-6511713A54AF}" srcOrd="2" destOrd="0" presId="urn:microsoft.com/office/officeart/2005/8/layout/gear1"/>
    <dgm:cxn modelId="{BE77F109-37EB-42F2-A844-412E5F3D8C07}" type="presOf" srcId="{B8EB9F5C-3A36-4B14-8459-A49C954E79F3}" destId="{DDE02190-4F11-4723-B8CC-713AEB7C7AAB}" srcOrd="0" destOrd="0" presId="urn:microsoft.com/office/officeart/2005/8/layout/gear1"/>
    <dgm:cxn modelId="{185CBA8E-3086-41DC-9B8F-7B4A9E2D7213}" type="presOf" srcId="{3B9A8B96-9053-4BB8-8F6F-94C75AF5FCF7}" destId="{1F5C20C9-09D6-4C47-9413-D6384ADA17AB}" srcOrd="0" destOrd="0" presId="urn:microsoft.com/office/officeart/2005/8/layout/gear1"/>
    <dgm:cxn modelId="{946B07CB-CCC4-440F-B277-D5E7E18CB8B9}" type="presOf" srcId="{49232BA6-DC08-4C5D-85CE-D5147234C874}" destId="{314D88D4-1E80-474C-8DD4-9A29CBBCAA42}" srcOrd="2" destOrd="0" presId="urn:microsoft.com/office/officeart/2005/8/layout/gear1"/>
    <dgm:cxn modelId="{8FDA57E0-57A9-4B99-9F45-68484CF90085}" type="presOf" srcId="{8F376AA1-ED57-4DFC-8E0A-1DFD8B7458C3}" destId="{0631F3C1-9CF0-4E30-B1A4-B31D04814219}" srcOrd="0" destOrd="0" presId="urn:microsoft.com/office/officeart/2005/8/layout/gear1"/>
    <dgm:cxn modelId="{31FDE402-7764-4100-85AF-F67F3D4ADBA0}" srcId="{302DE429-CE4D-4F59-9C38-887BA1B79D6B}" destId="{3B9A8B96-9053-4BB8-8F6F-94C75AF5FCF7}" srcOrd="0" destOrd="0" parTransId="{E049A439-B2B0-4867-9A6B-B1EE63B03811}" sibTransId="{61AE86E6-D0F2-4FCE-93E0-295D0774E533}"/>
    <dgm:cxn modelId="{7A60D874-54AC-45FC-B9B3-8B95A69CB789}" type="presOf" srcId="{5432C05D-DB82-49FA-A9DF-B44620C8C4C9}" destId="{6D9FEBBE-B599-44F4-B13C-7CB854C3BF13}" srcOrd="0" destOrd="0" presId="urn:microsoft.com/office/officeart/2005/8/layout/gear1"/>
    <dgm:cxn modelId="{E8C9C3EB-9774-49A2-B4C3-6B62E8AEED0D}" srcId="{302DE429-CE4D-4F59-9C38-887BA1B79D6B}" destId="{49232BA6-DC08-4C5D-85CE-D5147234C874}" srcOrd="2" destOrd="0" parTransId="{1C635C21-BEF9-49F7-99C7-C216AE5C5DA8}" sibTransId="{B8EB9F5C-3A36-4B14-8459-A49C954E79F3}"/>
    <dgm:cxn modelId="{85DFCF9A-86ED-421C-B5D7-0C86A6C814ED}" type="presOf" srcId="{49232BA6-DC08-4C5D-85CE-D5147234C874}" destId="{0417EE4A-593F-40ED-9B05-B475A6497AFD}" srcOrd="3" destOrd="0" presId="urn:microsoft.com/office/officeart/2005/8/layout/gear1"/>
    <dgm:cxn modelId="{DF129595-DCFE-4D3E-9F2E-314642524A13}" type="presParOf" srcId="{4800DDDE-B1F5-4A3C-9EC4-670CB8546530}" destId="{1F5C20C9-09D6-4C47-9413-D6384ADA17AB}" srcOrd="0" destOrd="0" presId="urn:microsoft.com/office/officeart/2005/8/layout/gear1"/>
    <dgm:cxn modelId="{C88DC9F8-947C-44FD-813F-E95985E522DE}" type="presParOf" srcId="{4800DDDE-B1F5-4A3C-9EC4-670CB8546530}" destId="{B0909574-1578-42A6-A799-CFE9B6D6A3EA}" srcOrd="1" destOrd="0" presId="urn:microsoft.com/office/officeart/2005/8/layout/gear1"/>
    <dgm:cxn modelId="{CF0B16BD-C751-40DB-89DE-AA5DD53A0AF8}" type="presParOf" srcId="{4800DDDE-B1F5-4A3C-9EC4-670CB8546530}" destId="{8A829EB5-20D8-45F9-BEEF-47A50DB13CF1}" srcOrd="2" destOrd="0" presId="urn:microsoft.com/office/officeart/2005/8/layout/gear1"/>
    <dgm:cxn modelId="{0AE71336-3FFA-4365-A3DD-377986AD9E42}" type="presParOf" srcId="{4800DDDE-B1F5-4A3C-9EC4-670CB8546530}" destId="{0631F3C1-9CF0-4E30-B1A4-B31D04814219}" srcOrd="3" destOrd="0" presId="urn:microsoft.com/office/officeart/2005/8/layout/gear1"/>
    <dgm:cxn modelId="{D1A28252-427A-4DE9-AFE8-F59FF2C2E7EA}" type="presParOf" srcId="{4800DDDE-B1F5-4A3C-9EC4-670CB8546530}" destId="{8B1F15DB-A635-4F6F-B2B0-2F1FCD6D6B7D}" srcOrd="4" destOrd="0" presId="urn:microsoft.com/office/officeart/2005/8/layout/gear1"/>
    <dgm:cxn modelId="{BD18CDAD-0402-4417-94BD-B09158074DFC}" type="presParOf" srcId="{4800DDDE-B1F5-4A3C-9EC4-670CB8546530}" destId="{92D5DB58-42FD-4997-857B-6511713A54AF}" srcOrd="5" destOrd="0" presId="urn:microsoft.com/office/officeart/2005/8/layout/gear1"/>
    <dgm:cxn modelId="{D0B917EC-3811-4E87-9F63-763927DF8365}" type="presParOf" srcId="{4800DDDE-B1F5-4A3C-9EC4-670CB8546530}" destId="{2C2EB13F-E25E-4621-9865-2EE11CBB9A24}" srcOrd="6" destOrd="0" presId="urn:microsoft.com/office/officeart/2005/8/layout/gear1"/>
    <dgm:cxn modelId="{6AB169DA-E8E5-4C90-866A-9C8AA466002C}" type="presParOf" srcId="{4800DDDE-B1F5-4A3C-9EC4-670CB8546530}" destId="{866AC1BA-F7FC-4D0E-99C4-BE5F957C5EAD}" srcOrd="7" destOrd="0" presId="urn:microsoft.com/office/officeart/2005/8/layout/gear1"/>
    <dgm:cxn modelId="{F1A7AD5B-6FE5-43C3-9CB6-17C7B2A4AA6F}" type="presParOf" srcId="{4800DDDE-B1F5-4A3C-9EC4-670CB8546530}" destId="{314D88D4-1E80-474C-8DD4-9A29CBBCAA42}" srcOrd="8" destOrd="0" presId="urn:microsoft.com/office/officeart/2005/8/layout/gear1"/>
    <dgm:cxn modelId="{81593B3F-39F8-4274-BE04-F6C861C04A53}" type="presParOf" srcId="{4800DDDE-B1F5-4A3C-9EC4-670CB8546530}" destId="{0417EE4A-593F-40ED-9B05-B475A6497AFD}" srcOrd="9" destOrd="0" presId="urn:microsoft.com/office/officeart/2005/8/layout/gear1"/>
    <dgm:cxn modelId="{7538C1BE-4212-43DE-8C09-B6075BCB3066}" type="presParOf" srcId="{4800DDDE-B1F5-4A3C-9EC4-670CB8546530}" destId="{11E1CD98-FF21-46FD-A3BD-3B1DE5341E2F}" srcOrd="10" destOrd="0" presId="urn:microsoft.com/office/officeart/2005/8/layout/gear1"/>
    <dgm:cxn modelId="{720B6712-99AE-4C88-B0B3-A28408DA692C}" type="presParOf" srcId="{4800DDDE-B1F5-4A3C-9EC4-670CB8546530}" destId="{6D9FEBBE-B599-44F4-B13C-7CB854C3BF13}" srcOrd="11" destOrd="0" presId="urn:microsoft.com/office/officeart/2005/8/layout/gear1"/>
    <dgm:cxn modelId="{01475879-7341-41EC-83D0-32F225DFE5D0}" type="presParOf" srcId="{4800DDDE-B1F5-4A3C-9EC4-670CB8546530}" destId="{DDE02190-4F11-4723-B8CC-713AEB7C7AAB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9CA0B5-39B3-49C3-9458-2EA84F2CC479}">
      <dsp:nvSpPr>
        <dsp:cNvPr id="0" name=""/>
        <dsp:cNvSpPr/>
      </dsp:nvSpPr>
      <dsp:spPr>
        <a:xfrm>
          <a:off x="1709870" y="2567273"/>
          <a:ext cx="2136273" cy="1673988"/>
        </a:xfrm>
        <a:prstGeom prst="gear9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>
              <a:solidFill>
                <a:schemeClr val="bg1"/>
              </a:solidFill>
            </a:rPr>
            <a:t>Will </a:t>
          </a:r>
          <a:endParaRPr lang="cs-CZ" sz="2400" kern="1200" noProof="0" dirty="0" smtClean="0">
            <a:solidFill>
              <a:schemeClr val="bg1"/>
            </a:solidFill>
          </a:endParaRP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>
              <a:solidFill>
                <a:schemeClr val="bg1"/>
              </a:solidFill>
            </a:rPr>
            <a:t>for </a:t>
          </a:r>
          <a:r>
            <a:rPr lang="en-GB" sz="2400" i="1" kern="1200" noProof="0" dirty="0" smtClean="0">
              <a:solidFill>
                <a:schemeClr val="bg1"/>
              </a:solidFill>
            </a:rPr>
            <a:t>decisions</a:t>
          </a:r>
          <a:endParaRPr lang="en-GB" sz="2400" i="1" kern="1200" noProof="0" dirty="0">
            <a:solidFill>
              <a:schemeClr val="bg1"/>
            </a:solidFill>
          </a:endParaRPr>
        </a:p>
      </dsp:txBody>
      <dsp:txXfrm>
        <a:off x="2104805" y="2959397"/>
        <a:ext cx="1346403" cy="860464"/>
      </dsp:txXfrm>
    </dsp:sp>
    <dsp:sp modelId="{7F98F328-0A9A-4626-9ACB-348BE16F7BE7}">
      <dsp:nvSpPr>
        <dsp:cNvPr id="0" name=""/>
        <dsp:cNvSpPr/>
      </dsp:nvSpPr>
      <dsp:spPr>
        <a:xfrm>
          <a:off x="35416" y="1617323"/>
          <a:ext cx="2451512" cy="1751540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noProof="0" dirty="0" smtClean="0"/>
            <a:t>Do you want to go to the park?</a:t>
          </a:r>
          <a:endParaRPr lang="en-GB" sz="1700" kern="1200" noProof="0" dirty="0"/>
        </a:p>
      </dsp:txBody>
      <dsp:txXfrm>
        <a:off x="578120" y="2060944"/>
        <a:ext cx="1366104" cy="864298"/>
      </dsp:txXfrm>
    </dsp:sp>
    <dsp:sp modelId="{05852E82-9017-46C6-AC65-97EAC960EC0C}">
      <dsp:nvSpPr>
        <dsp:cNvPr id="0" name=""/>
        <dsp:cNvSpPr/>
      </dsp:nvSpPr>
      <dsp:spPr>
        <a:xfrm rot="20700000">
          <a:off x="1144942" y="592565"/>
          <a:ext cx="1922099" cy="1650607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noProof="0" dirty="0" smtClean="0"/>
            <a:t>OK. I´ll see you there.</a:t>
          </a:r>
          <a:endParaRPr lang="en-GB" sz="1700" kern="1200" noProof="0" dirty="0"/>
        </a:p>
      </dsp:txBody>
      <dsp:txXfrm rot="-20700000">
        <a:off x="1582618" y="938488"/>
        <a:ext cx="1046748" cy="958760"/>
      </dsp:txXfrm>
    </dsp:sp>
    <dsp:sp modelId="{A9E51CB1-00DF-42C7-9293-DACABA8AEA32}">
      <dsp:nvSpPr>
        <dsp:cNvPr id="0" name=""/>
        <dsp:cNvSpPr/>
      </dsp:nvSpPr>
      <dsp:spPr>
        <a:xfrm>
          <a:off x="1555734" y="1907764"/>
          <a:ext cx="2703421" cy="2703421"/>
        </a:xfrm>
        <a:prstGeom prst="circularArrow">
          <a:avLst>
            <a:gd name="adj1" fmla="val 4687"/>
            <a:gd name="adj2" fmla="val 299029"/>
            <a:gd name="adj3" fmla="val 2507217"/>
            <a:gd name="adj4" fmla="val 15880690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A23806-EE99-459B-89F2-E77F913A4271}">
      <dsp:nvSpPr>
        <dsp:cNvPr id="0" name=""/>
        <dsp:cNvSpPr/>
      </dsp:nvSpPr>
      <dsp:spPr>
        <a:xfrm>
          <a:off x="221126" y="1386729"/>
          <a:ext cx="1964205" cy="1964205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BE78B-30A5-4E40-9CDF-94A7A41E0FCC}">
      <dsp:nvSpPr>
        <dsp:cNvPr id="0" name=""/>
        <dsp:cNvSpPr/>
      </dsp:nvSpPr>
      <dsp:spPr>
        <a:xfrm>
          <a:off x="1037697" y="173583"/>
          <a:ext cx="2346680" cy="1914647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21B14B-BDAD-493F-9D1B-6442D2FE587B}">
      <dsp:nvSpPr>
        <dsp:cNvPr id="0" name=""/>
        <dsp:cNvSpPr/>
      </dsp:nvSpPr>
      <dsp:spPr>
        <a:xfrm>
          <a:off x="4800350" y="2752088"/>
          <a:ext cx="2390735" cy="2338233"/>
        </a:xfrm>
        <a:prstGeom prst="gear9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b="1" kern="1200" noProof="0" dirty="0" smtClean="0">
              <a:solidFill>
                <a:srgbClr val="FF0000"/>
              </a:solidFill>
            </a:rPr>
            <a:t>Will</a:t>
          </a:r>
          <a:r>
            <a:rPr lang="en-GB" sz="2200" kern="1200" noProof="0" dirty="0" smtClean="0"/>
            <a:t>  your </a:t>
          </a:r>
          <a:r>
            <a:rPr lang="en-GB" sz="2200" i="1" kern="1200" noProof="0" dirty="0" smtClean="0"/>
            <a:t>responses</a:t>
          </a:r>
          <a:endParaRPr lang="en-GB" sz="2200" i="1" kern="1200" noProof="0" dirty="0"/>
        </a:p>
      </dsp:txBody>
      <dsp:txXfrm>
        <a:off x="5277070" y="3299808"/>
        <a:ext cx="1437295" cy="1201900"/>
      </dsp:txXfrm>
    </dsp:sp>
    <dsp:sp modelId="{4EB09743-5044-4830-BEB0-1BB74D75FAC6}">
      <dsp:nvSpPr>
        <dsp:cNvPr id="0" name=""/>
        <dsp:cNvSpPr/>
      </dsp:nvSpPr>
      <dsp:spPr>
        <a:xfrm>
          <a:off x="3720244" y="1311928"/>
          <a:ext cx="2184400" cy="2184400"/>
        </a:xfrm>
        <a:prstGeom prst="gear6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noProof="0" dirty="0" smtClean="0"/>
            <a:t>The phone´s ringing</a:t>
          </a:r>
          <a:r>
            <a:rPr lang="cs-CZ" sz="2200" kern="1200" noProof="0" dirty="0" smtClean="0"/>
            <a:t>.</a:t>
          </a:r>
          <a:endParaRPr lang="en-GB" sz="2200" kern="1200" noProof="0" dirty="0"/>
        </a:p>
      </dsp:txBody>
      <dsp:txXfrm>
        <a:off x="4270173" y="1865181"/>
        <a:ext cx="1084542" cy="1077894"/>
      </dsp:txXfrm>
    </dsp:sp>
    <dsp:sp modelId="{F14FC57F-2D50-45FF-8970-5A0F08C6B14C}">
      <dsp:nvSpPr>
        <dsp:cNvPr id="0" name=""/>
        <dsp:cNvSpPr/>
      </dsp:nvSpPr>
      <dsp:spPr>
        <a:xfrm rot="20700000">
          <a:off x="5252074" y="544303"/>
          <a:ext cx="2140266" cy="2140266"/>
        </a:xfrm>
        <a:prstGeom prst="gear6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noProof="0" dirty="0" smtClean="0"/>
            <a:t>All right. I´ll answer it.</a:t>
          </a:r>
          <a:endParaRPr lang="en-GB" sz="2200" kern="1200" noProof="0" dirty="0"/>
        </a:p>
      </dsp:txBody>
      <dsp:txXfrm rot="-20700000">
        <a:off x="5721498" y="1013727"/>
        <a:ext cx="1201420" cy="1201420"/>
      </dsp:txXfrm>
    </dsp:sp>
    <dsp:sp modelId="{EE2AEAFF-01BD-47B8-87B8-BBF604C4FD7E}">
      <dsp:nvSpPr>
        <dsp:cNvPr id="0" name=""/>
        <dsp:cNvSpPr/>
      </dsp:nvSpPr>
      <dsp:spPr>
        <a:xfrm>
          <a:off x="3864251" y="2031992"/>
          <a:ext cx="3859307" cy="3844544"/>
        </a:xfrm>
        <a:prstGeom prst="circularArrow">
          <a:avLst>
            <a:gd name="adj1" fmla="val 4687"/>
            <a:gd name="adj2" fmla="val 299029"/>
            <a:gd name="adj3" fmla="val 2539926"/>
            <a:gd name="adj4" fmla="val 15811009"/>
            <a:gd name="adj5" fmla="val 5469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8A392-FAB5-4A55-B4F8-9A7E0FBEBBDC}">
      <dsp:nvSpPr>
        <dsp:cNvPr id="0" name=""/>
        <dsp:cNvSpPr/>
      </dsp:nvSpPr>
      <dsp:spPr>
        <a:xfrm>
          <a:off x="3576240" y="1023875"/>
          <a:ext cx="2793301" cy="2793301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95307B-00CC-4572-88E1-187886C9DF77}">
      <dsp:nvSpPr>
        <dsp:cNvPr id="0" name=""/>
        <dsp:cNvSpPr/>
      </dsp:nvSpPr>
      <dsp:spPr>
        <a:xfrm rot="960480">
          <a:off x="5229247" y="-59395"/>
          <a:ext cx="3011741" cy="3011741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EEFB42-D683-4A9A-BA71-923536DAEE94}">
      <dsp:nvSpPr>
        <dsp:cNvPr id="0" name=""/>
        <dsp:cNvSpPr/>
      </dsp:nvSpPr>
      <dsp:spPr>
        <a:xfrm>
          <a:off x="2138637" y="2259446"/>
          <a:ext cx="2613890" cy="2613890"/>
        </a:xfrm>
        <a:prstGeom prst="gear9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noProof="0" dirty="0" smtClean="0">
              <a:solidFill>
                <a:srgbClr val="FF0000"/>
              </a:solidFill>
            </a:rPr>
            <a:t>WILL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</a:rPr>
            <a:t>predictions</a:t>
          </a:r>
          <a:endParaRPr lang="en-GB" sz="1800" kern="1200" noProof="0" dirty="0">
            <a:solidFill>
              <a:schemeClr val="tx1"/>
            </a:solidFill>
          </a:endParaRPr>
        </a:p>
      </dsp:txBody>
      <dsp:txXfrm>
        <a:off x="2664145" y="2871737"/>
        <a:ext cx="1562874" cy="1343594"/>
      </dsp:txXfrm>
    </dsp:sp>
    <dsp:sp modelId="{CB53808B-143E-4CF0-A723-21D25841F6CB}">
      <dsp:nvSpPr>
        <dsp:cNvPr id="0" name=""/>
        <dsp:cNvSpPr/>
      </dsp:nvSpPr>
      <dsp:spPr>
        <a:xfrm>
          <a:off x="267358" y="1271053"/>
          <a:ext cx="2601952" cy="2642139"/>
        </a:xfrm>
        <a:prstGeom prst="gear6">
          <a:avLst/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noProof="0" dirty="0" smtClean="0">
              <a:solidFill>
                <a:srgbClr val="FF0000"/>
              </a:solidFill>
            </a:rPr>
            <a:t>Will you be famous?</a:t>
          </a:r>
          <a:endParaRPr lang="en-GB" sz="2000" b="1" kern="1200" noProof="0" dirty="0">
            <a:solidFill>
              <a:srgbClr val="FF0000"/>
            </a:solidFill>
          </a:endParaRPr>
        </a:p>
      </dsp:txBody>
      <dsp:txXfrm>
        <a:off x="922407" y="1935990"/>
        <a:ext cx="1291854" cy="1312265"/>
      </dsp:txXfrm>
    </dsp:sp>
    <dsp:sp modelId="{6B81AAC2-C33B-401A-8139-6752C4409384}">
      <dsp:nvSpPr>
        <dsp:cNvPr id="0" name=""/>
        <dsp:cNvSpPr/>
      </dsp:nvSpPr>
      <dsp:spPr>
        <a:xfrm rot="20700000">
          <a:off x="1610187" y="248469"/>
          <a:ext cx="2007406" cy="2025892"/>
        </a:xfrm>
        <a:prstGeom prst="gear6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noProof="0" dirty="0" smtClean="0"/>
            <a:t>I think that </a:t>
          </a:r>
          <a:r>
            <a:rPr lang="en-GB" sz="1900" b="1" kern="1200" noProof="0" dirty="0" smtClean="0">
              <a:solidFill>
                <a:srgbClr val="FF0000"/>
              </a:solidFill>
            </a:rPr>
            <a:t>I´ll </a:t>
          </a:r>
          <a:r>
            <a:rPr lang="en-GB" sz="1900" kern="1200" noProof="0" dirty="0" smtClean="0"/>
            <a:t>be famous</a:t>
          </a:r>
          <a:r>
            <a:rPr lang="cs-CZ" sz="1900" kern="1200" noProof="0" dirty="0" smtClean="0"/>
            <a:t>.</a:t>
          </a:r>
          <a:endParaRPr lang="en-GB" sz="1900" kern="1200" noProof="0" dirty="0"/>
        </a:p>
      </dsp:txBody>
      <dsp:txXfrm rot="-20700000">
        <a:off x="2049373" y="693903"/>
        <a:ext cx="1129033" cy="1135024"/>
      </dsp:txXfrm>
    </dsp:sp>
    <dsp:sp modelId="{DBA8E762-782C-4970-8391-971F419A3121}">
      <dsp:nvSpPr>
        <dsp:cNvPr id="0" name=""/>
        <dsp:cNvSpPr/>
      </dsp:nvSpPr>
      <dsp:spPr>
        <a:xfrm>
          <a:off x="1943820" y="1861494"/>
          <a:ext cx="3345779" cy="3345779"/>
        </a:xfrm>
        <a:prstGeom prst="circularArrow">
          <a:avLst>
            <a:gd name="adj1" fmla="val 4687"/>
            <a:gd name="adj2" fmla="val 299029"/>
            <a:gd name="adj3" fmla="val 2528058"/>
            <a:gd name="adj4" fmla="val 15835893"/>
            <a:gd name="adj5" fmla="val 5469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FCE581-8FB3-4373-8AA9-19F350A22F75}">
      <dsp:nvSpPr>
        <dsp:cNvPr id="0" name=""/>
        <dsp:cNvSpPr/>
      </dsp:nvSpPr>
      <dsp:spPr>
        <a:xfrm>
          <a:off x="3" y="1146256"/>
          <a:ext cx="2430918" cy="2430918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0E9E7-8525-45A0-9C6C-1017B7D8BDFF}">
      <dsp:nvSpPr>
        <dsp:cNvPr id="0" name=""/>
        <dsp:cNvSpPr/>
      </dsp:nvSpPr>
      <dsp:spPr>
        <a:xfrm>
          <a:off x="1251749" y="-80261"/>
          <a:ext cx="2621019" cy="2621019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5C20C9-09D6-4C47-9413-D6384ADA17AB}">
      <dsp:nvSpPr>
        <dsp:cNvPr id="0" name=""/>
        <dsp:cNvSpPr/>
      </dsp:nvSpPr>
      <dsp:spPr>
        <a:xfrm>
          <a:off x="4932093" y="2739931"/>
          <a:ext cx="2220368" cy="1956372"/>
        </a:xfrm>
        <a:prstGeom prst="gear9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/>
            <a:t>I hope that </a:t>
          </a:r>
          <a:endParaRPr lang="cs-CZ" sz="1800" kern="1200" noProof="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noProof="0" dirty="0" smtClean="0">
              <a:solidFill>
                <a:srgbClr val="FF0000"/>
              </a:solidFill>
            </a:rPr>
            <a:t>I won´t</a:t>
          </a:r>
          <a:r>
            <a:rPr lang="en-GB" sz="1800" kern="1200" noProof="0" dirty="0" smtClean="0"/>
            <a:t> be famous.</a:t>
          </a:r>
          <a:endParaRPr lang="en-GB" sz="1800" kern="1200" noProof="0" dirty="0"/>
        </a:p>
      </dsp:txBody>
      <dsp:txXfrm>
        <a:off x="5358755" y="3198202"/>
        <a:ext cx="1367044" cy="1005615"/>
      </dsp:txXfrm>
    </dsp:sp>
    <dsp:sp modelId="{0631F3C1-9CF0-4E30-B1A4-B31D04814219}">
      <dsp:nvSpPr>
        <dsp:cNvPr id="0" name=""/>
        <dsp:cNvSpPr/>
      </dsp:nvSpPr>
      <dsp:spPr>
        <a:xfrm>
          <a:off x="3748079" y="991887"/>
          <a:ext cx="2080140" cy="2080140"/>
        </a:xfrm>
        <a:prstGeom prst="gear6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/>
            <a:t>I don´t think that </a:t>
          </a:r>
          <a:r>
            <a:rPr lang="en-GB" sz="1800" b="1" kern="1200" noProof="0" dirty="0" smtClean="0">
              <a:solidFill>
                <a:srgbClr val="FF0000"/>
              </a:solidFill>
            </a:rPr>
            <a:t>I´ll</a:t>
          </a:r>
          <a:r>
            <a:rPr lang="en-GB" sz="1800" kern="1200" noProof="0" dirty="0" smtClean="0"/>
            <a:t> be famous</a:t>
          </a:r>
          <a:r>
            <a:rPr lang="cs-CZ" sz="1800" kern="1200" noProof="0" dirty="0" smtClean="0"/>
            <a:t>.</a:t>
          </a:r>
          <a:endParaRPr lang="en-GB" sz="1800" kern="1200" noProof="0" dirty="0"/>
        </a:p>
      </dsp:txBody>
      <dsp:txXfrm>
        <a:off x="4271761" y="1518734"/>
        <a:ext cx="1032776" cy="1026446"/>
      </dsp:txXfrm>
    </dsp:sp>
    <dsp:sp modelId="{2C2EB13F-E25E-4621-9865-2EE11CBB9A24}">
      <dsp:nvSpPr>
        <dsp:cNvPr id="0" name=""/>
        <dsp:cNvSpPr/>
      </dsp:nvSpPr>
      <dsp:spPr>
        <a:xfrm rot="20700000">
          <a:off x="5101338" y="316798"/>
          <a:ext cx="2038113" cy="2038113"/>
        </a:xfrm>
        <a:prstGeom prst="gear6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/>
            <a:t>I hope that </a:t>
          </a:r>
          <a:r>
            <a:rPr lang="en-GB" sz="1800" b="1" kern="1200" noProof="0" dirty="0" smtClean="0">
              <a:solidFill>
                <a:srgbClr val="FF0000"/>
              </a:solidFill>
            </a:rPr>
            <a:t>I´ll </a:t>
          </a:r>
          <a:r>
            <a:rPr lang="en-GB" sz="1800" kern="1200" noProof="0" dirty="0" smtClean="0"/>
            <a:t>be famous.</a:t>
          </a:r>
          <a:endParaRPr lang="en-GB" sz="1800" kern="1200" noProof="0" dirty="0"/>
        </a:p>
      </dsp:txBody>
      <dsp:txXfrm rot="-20700000">
        <a:off x="5548356" y="763816"/>
        <a:ext cx="1144077" cy="1144077"/>
      </dsp:txXfrm>
    </dsp:sp>
    <dsp:sp modelId="{11E1CD98-FF21-46FD-A3BD-3B1DE5341E2F}">
      <dsp:nvSpPr>
        <dsp:cNvPr id="0" name=""/>
        <dsp:cNvSpPr/>
      </dsp:nvSpPr>
      <dsp:spPr>
        <a:xfrm>
          <a:off x="3958960" y="2320049"/>
          <a:ext cx="3661047" cy="3661047"/>
        </a:xfrm>
        <a:prstGeom prst="circularArrow">
          <a:avLst>
            <a:gd name="adj1" fmla="val 4687"/>
            <a:gd name="adj2" fmla="val 299029"/>
            <a:gd name="adj3" fmla="val 2535896"/>
            <a:gd name="adj4" fmla="val 15819410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FEBBE-B599-44F4-B13C-7CB854C3BF13}">
      <dsp:nvSpPr>
        <dsp:cNvPr id="0" name=""/>
        <dsp:cNvSpPr/>
      </dsp:nvSpPr>
      <dsp:spPr>
        <a:xfrm>
          <a:off x="3460042" y="847859"/>
          <a:ext cx="2659980" cy="2659980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02190-4F11-4723-B8CC-713AEB7C7AAB}">
      <dsp:nvSpPr>
        <dsp:cNvPr id="0" name=""/>
        <dsp:cNvSpPr/>
      </dsp:nvSpPr>
      <dsp:spPr>
        <a:xfrm rot="2073758">
          <a:off x="4976573" y="-71875"/>
          <a:ext cx="2867994" cy="2867994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502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kniha&amp;ex=1&amp;origin=FX01013210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VY_32_INOVACE_1A_19_</a:t>
            </a:r>
            <a:r>
              <a:rPr lang="cs-CZ" sz="2800" dirty="0" smtClean="0">
                <a:latin typeface="Bookman Old Style" pitchFamily="18" charset="0"/>
              </a:rPr>
              <a:t>WILL, WON´T</a:t>
            </a:r>
            <a:endParaRPr lang="en-GB" sz="28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Téma: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Angličtina na 2. stupni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a tabulek učitel objasní žákům tvorbu a užití vyjádření budoucnosti: WILL / WON´T. Struktura a tvorba kladné věty, záporné věty, otázky. Situace, ve kterých se užívá </a:t>
            </a:r>
            <a:r>
              <a:rPr lang="en-GB" sz="2000" dirty="0" smtClean="0">
                <a:latin typeface="Bookman Old Style" pitchFamily="18" charset="0"/>
              </a:rPr>
              <a:t>Future Simple.</a:t>
            </a:r>
            <a:r>
              <a:rPr lang="cs-CZ" sz="2000" dirty="0" smtClean="0">
                <a:latin typeface="Bookman Old Style" pitchFamily="18" charset="0"/>
              </a:rPr>
              <a:t> Hovoříme o předpokladech, domněnkách a předpovědích. Vyjadřujeme rozhodnutí přijatá během hovoru – souhlas, odmítnutí.</a:t>
            </a:r>
          </a:p>
          <a:p>
            <a:r>
              <a:rPr lang="cs-CZ" sz="2000" dirty="0" smtClean="0">
                <a:latin typeface="Bookman Old Style" pitchFamily="18" charset="0"/>
              </a:rPr>
              <a:t>2) Rozhovor ve dvojicích – žáci vytváří dle vzoru s využitím slov v rámečku.</a:t>
            </a:r>
          </a:p>
          <a:p>
            <a:r>
              <a:rPr lang="cs-CZ" sz="2000" dirty="0" smtClean="0">
                <a:latin typeface="Bookman Old Style" pitchFamily="18" charset="0"/>
              </a:rPr>
              <a:t>3) Cvičení – doplňování správných tvarů dle vzoru (odhalení obdélníků).</a:t>
            </a:r>
            <a:endParaRPr lang="en-GB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4) Zařazení materiálu do úvodních hodin </a:t>
            </a:r>
            <a:r>
              <a:rPr lang="en-GB" sz="2000" dirty="0" smtClean="0">
                <a:latin typeface="Bookman Old Style" pitchFamily="18" charset="0"/>
              </a:rPr>
              <a:t>Future Simple.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10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>     WILL / WON´T</a:t>
            </a:r>
            <a:endParaRPr lang="en-GB" dirty="0">
              <a:latin typeface="Bookman Old Style" pitchFamily="18" charset="0"/>
            </a:endParaRPr>
          </a:p>
        </p:txBody>
      </p:sp>
      <p:graphicFrame>
        <p:nvGraphicFramePr>
          <p:cNvPr id="14" name="Diagram 13"/>
          <p:cNvGraphicFramePr/>
          <p:nvPr/>
        </p:nvGraphicFramePr>
        <p:xfrm>
          <a:off x="1043608" y="1412776"/>
          <a:ext cx="3840088" cy="4552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5" name="Diagram 14"/>
          <p:cNvGraphicFramePr/>
          <p:nvPr/>
        </p:nvGraphicFramePr>
        <p:xfrm>
          <a:off x="1331640" y="1397000"/>
          <a:ext cx="7632848" cy="546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7" name="Popisek se šipkou dolů 16"/>
          <p:cNvSpPr/>
          <p:nvPr/>
        </p:nvSpPr>
        <p:spPr>
          <a:xfrm>
            <a:off x="3563888" y="1124744"/>
            <a:ext cx="2952328" cy="1440160"/>
          </a:xfrm>
          <a:prstGeom prst="downArrow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Play   watch   go   be   learn   study   clean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WILL / WON´T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1043608" y="1556792"/>
          <a:ext cx="4752528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1524000" y="1397000"/>
          <a:ext cx="7368480" cy="5200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Popisek se šipkou dolů 6"/>
          <p:cNvSpPr/>
          <p:nvPr/>
        </p:nvSpPr>
        <p:spPr>
          <a:xfrm>
            <a:off x="4139952" y="1196752"/>
            <a:ext cx="2304256" cy="1440160"/>
          </a:xfrm>
          <a:prstGeom prst="downArrow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be  find  travel  visit  live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200" dirty="0" smtClean="0">
                <a:latin typeface="Georgia" pitchFamily="18" charset="0"/>
              </a:rPr>
              <a:t>      WILL    -  AFFIRMATIVE</a:t>
            </a:r>
            <a:endParaRPr lang="cs-CZ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412776"/>
          <a:ext cx="8604448" cy="498637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51112"/>
                <a:gridCol w="2151112"/>
                <a:gridCol w="1458416"/>
                <a:gridCol w="2843808"/>
              </a:tblGrid>
              <a:tr h="102047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WILL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VERB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…</a:t>
                      </a:r>
                      <a:endParaRPr lang="en-GB" sz="2400" b="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3965906">
                <a:tc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800" noProof="0" dirty="0" smtClean="0">
                          <a:latin typeface="Bookman Old Style" pitchFamily="18" charset="0"/>
                        </a:rPr>
                        <a:t>I</a:t>
                      </a:r>
                      <a:endParaRPr lang="cs-CZ" sz="2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800" noProof="0" dirty="0" smtClean="0">
                          <a:latin typeface="Bookman Old Style" pitchFamily="18" charset="0"/>
                        </a:rPr>
                        <a:t>You</a:t>
                      </a:r>
                    </a:p>
                    <a:p>
                      <a:r>
                        <a:rPr lang="cs-CZ" sz="2800" noProof="0" dirty="0" smtClean="0">
                          <a:latin typeface="Bookman Old Style" pitchFamily="18" charset="0"/>
                        </a:rPr>
                        <a:t>H</a:t>
                      </a:r>
                      <a:r>
                        <a:rPr lang="en-GB" sz="2800" noProof="0" dirty="0" smtClean="0">
                          <a:latin typeface="Bookman Old Style" pitchFamily="18" charset="0"/>
                        </a:rPr>
                        <a:t>e</a:t>
                      </a:r>
                      <a:endParaRPr lang="cs-CZ" sz="2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800" noProof="0" dirty="0" smtClean="0">
                          <a:latin typeface="Bookman Old Style" pitchFamily="18" charset="0"/>
                        </a:rPr>
                        <a:t>She</a:t>
                      </a:r>
                      <a:endParaRPr lang="cs-CZ" sz="2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800" baseline="0" noProof="0" dirty="0" smtClean="0">
                          <a:latin typeface="Bookman Old Style" pitchFamily="18" charset="0"/>
                        </a:rPr>
                        <a:t>I</a:t>
                      </a:r>
                      <a:r>
                        <a:rPr lang="en-GB" sz="2800" baseline="0" noProof="0" dirty="0" smtClean="0">
                          <a:latin typeface="Bookman Old Style" pitchFamily="18" charset="0"/>
                        </a:rPr>
                        <a:t>t</a:t>
                      </a:r>
                      <a:endParaRPr lang="en-GB" sz="2800" noProof="0" dirty="0">
                        <a:latin typeface="Bookman Old Style" pitchFamily="18" charset="0"/>
                      </a:endParaRPr>
                    </a:p>
                    <a:p>
                      <a:r>
                        <a:rPr lang="en-GB" sz="2800" noProof="0" dirty="0" smtClean="0">
                          <a:latin typeface="Bookman Old Style" pitchFamily="18" charset="0"/>
                        </a:rPr>
                        <a:t>We</a:t>
                      </a:r>
                      <a:endParaRPr lang="cs-CZ" sz="2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800" noProof="0" dirty="0" smtClean="0">
                          <a:latin typeface="Bookman Old Style" pitchFamily="18" charset="0"/>
                        </a:rPr>
                        <a:t>You</a:t>
                      </a:r>
                      <a:endParaRPr lang="cs-CZ" sz="2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800" noProof="0" dirty="0" smtClean="0">
                          <a:latin typeface="Bookman Old Style" pitchFamily="18" charset="0"/>
                        </a:rPr>
                        <a:t>T</a:t>
                      </a:r>
                      <a:r>
                        <a:rPr lang="en-GB" sz="2800" noProof="0" dirty="0" smtClean="0">
                          <a:latin typeface="Bookman Old Style" pitchFamily="18" charset="0"/>
                        </a:rPr>
                        <a:t>hey</a:t>
                      </a:r>
                      <a:endParaRPr lang="en-GB" sz="28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440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</a:t>
                      </a:r>
                      <a:r>
                        <a:rPr lang="en-GB" sz="440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ill</a:t>
                      </a:r>
                    </a:p>
                    <a:p>
                      <a:endParaRPr lang="en-GB" sz="44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440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´</a:t>
                      </a:r>
                      <a:r>
                        <a:rPr lang="cs-CZ" sz="4400" noProof="0" dirty="0" err="1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ll</a:t>
                      </a:r>
                      <a:endParaRPr lang="en-GB" sz="44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be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cook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go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endParaRPr lang="cs-CZ" sz="28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 famous singer.</a:t>
                      </a:r>
                    </a:p>
                    <a:p>
                      <a:endParaRPr lang="en-GB" sz="2400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dinner tonight.</a:t>
                      </a:r>
                    </a:p>
                    <a:p>
                      <a:endParaRPr lang="en-GB" sz="2400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 the bank.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200" dirty="0" smtClean="0">
                <a:latin typeface="Georgia" pitchFamily="18" charset="0"/>
              </a:rPr>
              <a:t>      WILL    -  NEGATIVE</a:t>
            </a:r>
            <a:endParaRPr lang="cs-CZ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412776"/>
          <a:ext cx="8604448" cy="498637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00200"/>
                <a:gridCol w="2664296"/>
                <a:gridCol w="2160167"/>
                <a:gridCol w="1979785"/>
              </a:tblGrid>
              <a:tr h="102047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WILL</a:t>
                      </a:r>
                      <a:r>
                        <a:rPr lang="en-GB" sz="2400" b="0" baseline="0" noProof="0" dirty="0" smtClean="0">
                          <a:latin typeface="Bookman Old Style" pitchFamily="18" charset="0"/>
                        </a:rPr>
                        <a:t> NOT</a:t>
                      </a:r>
                    </a:p>
                    <a:p>
                      <a:r>
                        <a:rPr lang="en-GB" sz="2400" b="0" baseline="0" noProof="0" dirty="0" smtClean="0">
                          <a:latin typeface="Bookman Old Style" pitchFamily="18" charset="0"/>
                        </a:rPr>
                        <a:t>WON´T</a:t>
                      </a:r>
                      <a:endParaRPr lang="en-GB" sz="2400" b="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…</a:t>
                      </a:r>
                    </a:p>
                    <a:p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   </a:t>
                      </a:r>
                      <a:endParaRPr lang="en-GB" sz="2400" b="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3965906">
                <a:tc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H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e</a:t>
                      </a:r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She</a:t>
                      </a:r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baseline="0" noProof="0" dirty="0" smtClean="0">
                          <a:latin typeface="Bookman Old Style" pitchFamily="18" charset="0"/>
                        </a:rPr>
                        <a:t>I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t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</a:t>
                      </a:r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T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hey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440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will not</a:t>
                      </a:r>
                    </a:p>
                    <a:p>
                      <a:endParaRPr lang="en-GB" sz="440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440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won´t</a:t>
                      </a:r>
                      <a:endParaRPr lang="en-GB" sz="4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play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l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listen</a:t>
                      </a:r>
                      <a:endParaRPr lang="en-GB" sz="2400" b="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endParaRPr lang="en-GB" sz="2400" b="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</a:t>
                      </a:r>
                      <a:endParaRPr lang="en-GB" sz="2400" b="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endParaRPr lang="en-GB" sz="2400" b="0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write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aseline="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football.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CDs.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to school.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a letter.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endParaRPr lang="en-GB" sz="22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a video.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200" dirty="0" smtClean="0">
                <a:latin typeface="Georgia" pitchFamily="18" charset="0"/>
              </a:rPr>
              <a:t>      WILL -  QUESTIONS</a:t>
            </a:r>
            <a:endParaRPr lang="cs-CZ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412776"/>
          <a:ext cx="8604448" cy="502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16224"/>
                <a:gridCol w="2016224"/>
                <a:gridCol w="2160240"/>
                <a:gridCol w="2411760"/>
              </a:tblGrid>
              <a:tr h="1020470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WILL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</a:p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Bookman Old Style" pitchFamily="18" charset="0"/>
                        </a:rPr>
                        <a:t>VERB</a:t>
                      </a:r>
                    </a:p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…  ?</a:t>
                      </a:r>
                    </a:p>
                    <a:p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  </a:t>
                      </a:r>
                      <a:endParaRPr lang="en-GB" sz="2400" b="0" noProof="0" dirty="0" smtClean="0">
                        <a:solidFill>
                          <a:schemeClr val="bg1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302238">
                <a:tc rowSpan="3">
                  <a:txBody>
                    <a:bodyPr/>
                    <a:lstStyle/>
                    <a:p>
                      <a:pPr algn="ctr"/>
                      <a:endParaRPr lang="cs-CZ" sz="32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endParaRPr lang="cs-CZ" sz="32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endParaRPr lang="cs-CZ" sz="32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4400" b="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Will</a:t>
                      </a:r>
                      <a:endParaRPr lang="en-GB" sz="4400" b="0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she</a:t>
                      </a:r>
                    </a:p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it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help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baseline="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baseline="0" noProof="0" smtClean="0">
                          <a:latin typeface="Bookman Old Style" pitchFamily="18" charset="0"/>
                        </a:rPr>
                        <a:t>me?</a:t>
                      </a:r>
                    </a:p>
                  </a:txBody>
                  <a:tcPr/>
                </a:tc>
              </a:tr>
              <a:tr h="1509412">
                <a:tc vMerge="1">
                  <a:txBody>
                    <a:bodyPr/>
                    <a:lstStyle/>
                    <a:p>
                      <a:pPr algn="ctr"/>
                      <a:endParaRPr lang="en-GB" sz="32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listen</a:t>
                      </a:r>
                    </a:p>
                    <a:p>
                      <a:pPr algn="l"/>
                      <a:endParaRPr lang="en-GB" sz="2400" b="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r>
                        <a:rPr lang="en-GB" sz="2400" b="0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</a:t>
                      </a:r>
                      <a:endParaRPr lang="en-GB" sz="2400" b="0" noProof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CDs?</a:t>
                      </a:r>
                    </a:p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to the</a:t>
                      </a:r>
                      <a:r>
                        <a:rPr lang="en-GB" sz="2400" baseline="0" noProof="0" smtClean="0">
                          <a:latin typeface="Bookman Old Style" pitchFamily="18" charset="0"/>
                        </a:rPr>
                        <a:t> cinema?</a:t>
                      </a:r>
                      <a:endParaRPr lang="en-GB" sz="2400" noProof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154256">
                <a:tc vMerge="1">
                  <a:txBody>
                    <a:bodyPr/>
                    <a:lstStyle/>
                    <a:p>
                      <a:pPr algn="ctr"/>
                      <a:endParaRPr lang="en-GB" sz="32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w</a:t>
                      </a:r>
                      <a:r>
                        <a:rPr lang="en-GB" sz="2400" noProof="0" dirty="0" err="1" smtClean="0">
                          <a:latin typeface="Bookman Old Style" pitchFamily="18" charset="0"/>
                        </a:rPr>
                        <a:t>atch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be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a video?</a:t>
                      </a:r>
                    </a:p>
                    <a:p>
                      <a:endParaRPr lang="en-GB" sz="2400" baseline="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at the party?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384864" cy="778416"/>
          </a:xfrm>
        </p:spPr>
        <p:txBody>
          <a:bodyPr/>
          <a:lstStyle/>
          <a:p>
            <a:pPr algn="ctr"/>
            <a:r>
              <a:rPr lang="cs-CZ" dirty="0" smtClean="0">
                <a:latin typeface="Bookman Old Style" pitchFamily="18" charset="0"/>
              </a:rPr>
              <a:t>WILL / WON´T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99592" y="2060848"/>
            <a:ext cx="8244408" cy="4392488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rgbClr val="FF0000"/>
                </a:solidFill>
              </a:rPr>
              <a:t>I think </a:t>
            </a:r>
            <a:r>
              <a:rPr lang="en-GB" sz="2400" dirty="0" smtClean="0"/>
              <a:t>it will rain tomorrow.  (rain)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I don´t </a:t>
            </a:r>
            <a:r>
              <a:rPr lang="en-GB" sz="2400" dirty="0" smtClean="0"/>
              <a:t>think I´ll get money in the post tomorrow.  (get)</a:t>
            </a:r>
          </a:p>
          <a:p>
            <a:r>
              <a:rPr lang="en-GB" sz="2400" dirty="0" smtClean="0"/>
              <a:t>……………. it ……………….. tomorrow.   (snow)</a:t>
            </a:r>
          </a:p>
          <a:p>
            <a:r>
              <a:rPr lang="en-GB" sz="2400" dirty="0" smtClean="0"/>
              <a:t>……………. I  ……………….. a letter from America. (get)</a:t>
            </a:r>
          </a:p>
          <a:p>
            <a:r>
              <a:rPr lang="en-GB" sz="2400" dirty="0" smtClean="0"/>
              <a:t>……………. I  ……………….. rich in ten years.   (be)</a:t>
            </a:r>
          </a:p>
          <a:p>
            <a:r>
              <a:rPr lang="en-GB" sz="2400" dirty="0" smtClean="0"/>
              <a:t>……………. I  ……………….. </a:t>
            </a:r>
            <a:r>
              <a:rPr lang="cs-CZ" sz="2400" dirty="0" smtClean="0"/>
              <a:t>f</a:t>
            </a:r>
            <a:r>
              <a:rPr lang="en-GB" sz="2400" dirty="0" err="1" smtClean="0"/>
              <a:t>amous</a:t>
            </a:r>
            <a:r>
              <a:rPr lang="en-GB" sz="2400" dirty="0" smtClean="0"/>
              <a:t> </a:t>
            </a:r>
            <a:r>
              <a:rPr lang="en-GB" sz="2400" dirty="0" smtClean="0"/>
              <a:t>in ten years.   (be)</a:t>
            </a:r>
          </a:p>
          <a:p>
            <a:r>
              <a:rPr lang="en-GB" sz="2400" dirty="0" smtClean="0"/>
              <a:t>……………. people ………… English everywhere in the year 2100.   (speak)</a:t>
            </a:r>
            <a:endParaRPr lang="en-GB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340768"/>
            <a:ext cx="81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accent3">
                    <a:lumMod val="50000"/>
                  </a:schemeClr>
                </a:solidFill>
              </a:rPr>
              <a:t>What do you think will happen? Make your predictions.</a:t>
            </a:r>
            <a:endParaRPr lang="en-GB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483768" y="2132856"/>
            <a:ext cx="1008112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131840" y="2564904"/>
            <a:ext cx="7200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5157192"/>
            <a:ext cx="3888432" cy="1636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435280" cy="4983832"/>
          </a:xfrm>
        </p:spPr>
        <p:txBody>
          <a:bodyPr>
            <a:normAutofit/>
          </a:bodyPr>
          <a:lstStyle/>
          <a:p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http://office.</a:t>
            </a:r>
            <a:r>
              <a:rPr lang="cs-CZ" sz="1400" dirty="0" err="1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microsoft.com</a:t>
            </a:r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/</a:t>
            </a:r>
            <a:r>
              <a:rPr lang="cs-CZ" sz="1400" dirty="0" err="1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cs</a:t>
            </a:r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-</a:t>
            </a:r>
            <a:r>
              <a:rPr lang="cs-CZ" sz="1400" dirty="0" err="1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cz</a:t>
            </a:r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/</a:t>
            </a:r>
            <a:r>
              <a:rPr lang="cs-CZ" sz="1400" dirty="0" err="1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images</a:t>
            </a:r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/</a:t>
            </a:r>
            <a:r>
              <a:rPr lang="cs-CZ" sz="1400" dirty="0" err="1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results.aspx</a:t>
            </a:r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?ex=2&amp;</a:t>
            </a:r>
            <a:r>
              <a:rPr lang="cs-CZ" sz="1400" dirty="0" err="1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qu</a:t>
            </a:r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=vesmír#</a:t>
            </a:r>
            <a:r>
              <a:rPr lang="cs-CZ" sz="1400" dirty="0" err="1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ai</a:t>
            </a:r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:MC900232027|</a:t>
            </a:r>
            <a:r>
              <a:rPr lang="cs-CZ" sz="1400" dirty="0" err="1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mt</a:t>
            </a:r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  <a:hlinkClick r:id="rId2"/>
              </a:rPr>
              <a:t>:0| |</a:t>
            </a:r>
            <a:endParaRPr lang="cs-CZ" sz="14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GB" sz="1400" dirty="0" smtClean="0">
                <a:solidFill>
                  <a:srgbClr val="C00000"/>
                </a:solidFill>
                <a:latin typeface="Georgia" pitchFamily="18" charset="0"/>
              </a:rPr>
              <a:t>Project  English </a:t>
            </a:r>
            <a:r>
              <a:rPr lang="cs-CZ" sz="1400" dirty="0" smtClean="0">
                <a:solidFill>
                  <a:srgbClr val="C00000"/>
                </a:solidFill>
                <a:latin typeface="Georgia" pitchFamily="18" charset="0"/>
              </a:rPr>
              <a:t>3, </a:t>
            </a:r>
            <a:r>
              <a:rPr lang="en-GB" sz="1400" dirty="0" smtClean="0">
                <a:solidFill>
                  <a:srgbClr val="C00000"/>
                </a:solidFill>
                <a:latin typeface="Georgia" pitchFamily="18" charset="0"/>
              </a:rPr>
              <a:t>Oxford, Tom Hutchinson, Grammar summary</a:t>
            </a:r>
            <a:endParaRPr lang="cs-CZ" sz="14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</a:t>
            </a:r>
            <a:endParaRPr lang="cs-CZ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3 v 1 Angličtina, Donata Olejnik, Infoa 2009</a:t>
            </a:r>
            <a:endParaRPr lang="en-US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Press, p. </a:t>
            </a:r>
            <a:r>
              <a:rPr lang="cs-CZ" sz="1400" noProof="1" smtClean="0">
                <a:solidFill>
                  <a:srgbClr val="C00000"/>
                </a:solidFill>
                <a:latin typeface="Georgia" pitchFamily="18" charset="0"/>
              </a:rPr>
              <a:t>16-17</a:t>
            </a:r>
            <a:endParaRPr lang="en-US" sz="1400" noProof="1" smtClean="0">
              <a:solidFill>
                <a:srgbClr val="C00000"/>
              </a:solidFill>
              <a:latin typeface="Georgia" pitchFamily="18" charset="0"/>
            </a:endParaRPr>
          </a:p>
          <a:p>
            <a:endParaRPr lang="en-GB" sz="1400" dirty="0">
              <a:solidFill>
                <a:srgbClr val="C00000"/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med" advClick="0" advTm="10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937</TotalTime>
  <Words>494</Words>
  <Application>Microsoft Office PowerPoint</Application>
  <PresentationFormat>Předvádění na obrazovce (4:3)</PresentationFormat>
  <Paragraphs>156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    </vt:lpstr>
      <vt:lpstr>ANOTACE:</vt:lpstr>
      <vt:lpstr>     WILL / WON´T</vt:lpstr>
      <vt:lpstr>WILL / WON´T</vt:lpstr>
      <vt:lpstr>      WILL    -  AFFIRMATIVE</vt:lpstr>
      <vt:lpstr>      WILL    -  NEGATIVE</vt:lpstr>
      <vt:lpstr>      WILL -  QUESTIONS</vt:lpstr>
      <vt:lpstr>WILL / WON´T</vt:lpstr>
      <vt:lpstr>CITACE: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</dc:title>
  <dc:creator>Sachy</dc:creator>
  <cp:lastModifiedBy>dana</cp:lastModifiedBy>
  <cp:revision>224</cp:revision>
  <dcterms:created xsi:type="dcterms:W3CDTF">2011-11-23T00:30:20Z</dcterms:created>
  <dcterms:modified xsi:type="dcterms:W3CDTF">2012-03-24T07:54:39Z</dcterms:modified>
</cp:coreProperties>
</file>