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77" r:id="rId4"/>
    <p:sldId id="278" r:id="rId5"/>
    <p:sldId id="279" r:id="rId6"/>
    <p:sldId id="280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1538" y="1142984"/>
            <a:ext cx="7643866" cy="5500726"/>
          </a:xfrm>
        </p:spPr>
        <p:txBody>
          <a:bodyPr>
            <a:norm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                     VY_32_ INOVACE_IKR5 - 19</a:t>
            </a:r>
            <a:r>
              <a:rPr lang="cs-CZ" sz="1400" i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– </a:t>
            </a:r>
            <a:r>
              <a:rPr lang="cs-CZ" sz="1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AUTOMATICKÝ CHOD PREZENTACE</a:t>
            </a:r>
            <a:r>
              <a:rPr lang="cs-CZ" sz="1400" dirty="0" smtClean="0">
                <a:solidFill>
                  <a:schemeClr val="tx1"/>
                </a:solidFill>
                <a:latin typeface="Comic Sans MS" pitchFamily="66" charset="0"/>
              </a:rPr>
              <a:t>	</a:t>
            </a:r>
            <a:r>
              <a:rPr lang="cs-CZ" sz="2100" b="1" dirty="0" smtClean="0">
                <a:solidFill>
                  <a:schemeClr val="tx1"/>
                </a:solidFill>
              </a:rPr>
              <a:t/>
            </a:r>
            <a:br>
              <a:rPr lang="cs-CZ" sz="2100" b="1" dirty="0" smtClean="0">
                <a:solidFill>
                  <a:schemeClr val="tx1"/>
                </a:solidFill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Název školy: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Základní škola a mateřská škola Dolní 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Bojanovice, okres Hodonín, příspěvková 				organizace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Číslo projektu: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CZ.1.07/1.4.00/21.2777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Označení materiálu: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latin typeface="Comic Sans MS" pitchFamily="66" charset="0"/>
              </a:rPr>
              <a:t>VY_32_INOVACE_IKR5 – 19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Vzdělávací oblast: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Informační a komunikační technologie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Vypracoval, datum: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30. 10. 2013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Ověřil, datum, třída: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6. 11. 2013, 9.ABd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Předmět: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Počítačové praktikum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Ročník:</a:t>
            </a:r>
            <a:r>
              <a:rPr lang="cs-CZ" sz="1800" dirty="0" smtClean="0">
                <a:solidFill>
                  <a:schemeClr val="tx1"/>
                </a:solidFill>
              </a:rPr>
              <a:t> 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9.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Druh materiálu: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Prezentace PowerPoint</a:t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Téma hodiny: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Automatický chod prezentace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Anotace: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Práce je určena pro žáky 8. a 9. ročníku 				Počítačového praktika jako studijní 				materiál k učivu: PowerPoint 2007 – 				Automatický chod prezentace.</a:t>
            </a:r>
          </a:p>
        </p:txBody>
      </p:sp>
      <p:pic>
        <p:nvPicPr>
          <p:cNvPr id="4" name="Obrázek 2" descr="Popis: OPVK_hor_zakladni_logolink_RGB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14290"/>
            <a:ext cx="55449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1143000"/>
          </a:xfrm>
        </p:spPr>
        <p:txBody>
          <a:bodyPr/>
          <a:lstStyle/>
          <a:p>
            <a:pPr algn="ctr"/>
            <a:r>
              <a:rPr lang="cs-CZ" u="sng" dirty="0" smtClean="0"/>
              <a:t>Automatický chod prezentace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000108"/>
            <a:ext cx="7715304" cy="5643602"/>
          </a:xfrm>
        </p:spPr>
        <p:txBody>
          <a:bodyPr>
            <a:normAutofit lnSpcReduction="10000"/>
          </a:bodyPr>
          <a:lstStyle/>
          <a:p>
            <a:pPr>
              <a:buClr>
                <a:srgbClr val="C00000"/>
              </a:buClr>
              <a:buNone/>
            </a:pPr>
            <a:endParaRPr lang="cs-CZ" sz="100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někdy je vhodné, aby prezentace probíhala bez zásahu uživatele a aby PowerPoint automaticky přecházel mezi snímky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automatické prezentování má smysl například na různých výstavách či veletrzích nebo za výkladními skříněmi, kde na monitoru stále dokola běží prezentované informace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při přidání zvuku může vzniknout i desítky minut dlouhá  a poutavá prezentace</a:t>
            </a:r>
          </a:p>
          <a:p>
            <a:pPr>
              <a:buClr>
                <a:srgbClr val="C00000"/>
              </a:buClr>
              <a:buNone/>
            </a:pPr>
            <a:endParaRPr lang="cs-CZ" sz="900" dirty="0" smtClean="0"/>
          </a:p>
          <a:p>
            <a:pPr>
              <a:buClr>
                <a:srgbClr val="C00000"/>
              </a:buClr>
              <a:buNone/>
            </a:pPr>
            <a:r>
              <a:rPr lang="cs-CZ" sz="2400" b="1" i="1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cs-CZ" sz="2400" b="1" i="1" u="sng" dirty="0" smtClean="0">
                <a:solidFill>
                  <a:schemeClr val="accent3">
                    <a:lumMod val="50000"/>
                  </a:schemeClr>
                </a:solidFill>
              </a:rPr>
              <a:t>Pokud má být celá prezentace plně automatizovaná, musí být nastaveny tři stupně automatizace:</a:t>
            </a:r>
          </a:p>
          <a:p>
            <a:pPr>
              <a:buClr>
                <a:srgbClr val="C00000"/>
              </a:buClr>
              <a:buNone/>
            </a:pPr>
            <a:endParaRPr lang="cs-CZ" sz="500" b="1" i="1" u="sng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automatické zobrazování jednoho objektu za druhým v rámci jednoho snímku</a:t>
            </a: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automatický přechod z jednoho snímku do následujícího</a:t>
            </a: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automatické nastavení neustálého opakování prezentace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868346"/>
          </a:xfrm>
        </p:spPr>
        <p:txBody>
          <a:bodyPr>
            <a:normAutofit/>
          </a:bodyPr>
          <a:lstStyle/>
          <a:p>
            <a:r>
              <a:rPr lang="cs-CZ" sz="2900" u="sng" dirty="0" smtClean="0"/>
              <a:t>Automatické zobrazování v rámci jednoho snímku</a:t>
            </a:r>
            <a:endParaRPr lang="cs-CZ" sz="29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071546"/>
            <a:ext cx="4286280" cy="5429288"/>
          </a:xfrm>
        </p:spPr>
        <p:txBody>
          <a:bodyPr>
            <a:normAutofit lnSpcReduction="10000"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musíš nastavit pořadí zobrazování jednotlivých objektů v rámci snímku         a časová prodleva mezi nimi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klikni na kartu </a:t>
            </a:r>
            <a:r>
              <a:rPr lang="cs-CZ" sz="2400" b="1" i="1" dirty="0" smtClean="0"/>
              <a:t>Animace</a:t>
            </a:r>
            <a:r>
              <a:rPr lang="cs-CZ" sz="2400" dirty="0" smtClean="0"/>
              <a:t> na ikonu </a:t>
            </a:r>
            <a:r>
              <a:rPr lang="cs-CZ" sz="2400" b="1" i="1" dirty="0" smtClean="0"/>
              <a:t>Vlastní animace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vyber příslušný objekt snímku a z rozevírací nabídky zvol </a:t>
            </a:r>
            <a:r>
              <a:rPr lang="cs-CZ" sz="2400" b="1" i="1" dirty="0" smtClean="0"/>
              <a:t>Možnosti efektu</a:t>
            </a:r>
            <a:r>
              <a:rPr lang="cs-CZ" sz="2400" dirty="0" smtClean="0"/>
              <a:t>, záložku </a:t>
            </a:r>
            <a:r>
              <a:rPr lang="cs-CZ" sz="2400" b="1" i="1" dirty="0" smtClean="0"/>
              <a:t>Časování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nastav automatiku časování  (tj</a:t>
            </a:r>
            <a:r>
              <a:rPr lang="cs-CZ" sz="2400" b="1" i="1" dirty="0" smtClean="0"/>
              <a:t>. Po předchozím </a:t>
            </a:r>
            <a:r>
              <a:rPr lang="cs-CZ" sz="2400" dirty="0" smtClean="0"/>
              <a:t>či</a:t>
            </a:r>
            <a:r>
              <a:rPr lang="cs-CZ" sz="2400" b="1" i="1" dirty="0" smtClean="0"/>
              <a:t>           S předchozím</a:t>
            </a:r>
            <a:r>
              <a:rPr lang="cs-CZ" sz="2400" dirty="0" smtClean="0"/>
              <a:t>)… nesmí být </a:t>
            </a:r>
            <a:r>
              <a:rPr lang="cs-CZ" sz="2400" b="1" i="1" dirty="0" smtClean="0"/>
              <a:t>Při klepnutí!!!</a:t>
            </a:r>
          </a:p>
          <a:p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945981"/>
            <a:ext cx="2300287" cy="419753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5" name="Plus 4"/>
          <p:cNvSpPr/>
          <p:nvPr/>
        </p:nvSpPr>
        <p:spPr>
          <a:xfrm rot="2882456">
            <a:off x="8396394" y="4553390"/>
            <a:ext cx="234371" cy="207133"/>
          </a:xfrm>
          <a:prstGeom prst="mathPlu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5143512"/>
            <a:ext cx="3290894" cy="1433131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8" name="Prstenec 7"/>
          <p:cNvSpPr/>
          <p:nvPr/>
        </p:nvSpPr>
        <p:spPr>
          <a:xfrm>
            <a:off x="6286512" y="5214950"/>
            <a:ext cx="2214578" cy="428628"/>
          </a:xfrm>
          <a:prstGeom prst="donut">
            <a:avLst>
              <a:gd name="adj" fmla="val 9735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796908"/>
          </a:xfrm>
        </p:spPr>
        <p:txBody>
          <a:bodyPr>
            <a:normAutofit/>
          </a:bodyPr>
          <a:lstStyle/>
          <a:p>
            <a:pPr algn="ctr"/>
            <a:r>
              <a:rPr lang="cs-CZ" sz="2900" u="sng" dirty="0" smtClean="0"/>
              <a:t>Automatizace přechodu z jednoho snímku na druhý</a:t>
            </a:r>
            <a:endParaRPr lang="cs-CZ" sz="29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000108"/>
            <a:ext cx="5214974" cy="5248292"/>
          </a:xfrm>
        </p:spPr>
        <p:txBody>
          <a:bodyPr>
            <a:normAutofit lnSpcReduction="10000"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na pásu karet klikni na kartu </a:t>
            </a:r>
            <a:r>
              <a:rPr lang="cs-CZ" sz="2400" b="1" i="1" dirty="0" smtClean="0"/>
              <a:t>Animace, </a:t>
            </a:r>
            <a:r>
              <a:rPr lang="cs-CZ" sz="2400" dirty="0" smtClean="0"/>
              <a:t>ve skupině </a:t>
            </a:r>
            <a:r>
              <a:rPr lang="cs-CZ" sz="2400" b="1" i="1" dirty="0" smtClean="0"/>
              <a:t>Přechod na tento snímek </a:t>
            </a:r>
            <a:r>
              <a:rPr lang="cs-CZ" sz="2400" dirty="0" smtClean="0"/>
              <a:t>zaškrtni </a:t>
            </a:r>
            <a:r>
              <a:rPr lang="cs-CZ" sz="2400" b="1" i="1" dirty="0" smtClean="0"/>
              <a:t>Automaticky za: </a:t>
            </a:r>
            <a:r>
              <a:rPr lang="cs-CZ" sz="2400" dirty="0" smtClean="0"/>
              <a:t>a nastav požadovaný čas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přechodový čas musí být </a:t>
            </a:r>
            <a:r>
              <a:rPr lang="cs-CZ" sz="2400" smtClean="0"/>
              <a:t>dostatečný na prohlédnutí </a:t>
            </a:r>
            <a:r>
              <a:rPr lang="cs-CZ" sz="2400" dirty="0" smtClean="0"/>
              <a:t>celého snímku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ověř si, jestli je zatržená volba časování také v okně nastavení       celé prezentace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 pásu karet klikni na kartu </a:t>
            </a:r>
            <a:r>
              <a:rPr lang="cs-CZ" sz="2400" b="1" i="1" dirty="0" smtClean="0"/>
              <a:t>Prezentace</a:t>
            </a:r>
            <a:r>
              <a:rPr lang="cs-CZ" sz="2400" dirty="0" smtClean="0"/>
              <a:t>, ve skupině </a:t>
            </a:r>
            <a:r>
              <a:rPr lang="cs-CZ" sz="2400" b="1" i="1" dirty="0" smtClean="0"/>
              <a:t>Nastavení</a:t>
            </a:r>
            <a:r>
              <a:rPr lang="cs-CZ" sz="2400" dirty="0" smtClean="0"/>
              <a:t> klikni na </a:t>
            </a:r>
            <a:r>
              <a:rPr lang="cs-CZ" sz="2400" b="1" i="1" dirty="0" smtClean="0"/>
              <a:t>Nastavit prezentaci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zatrhni volbu </a:t>
            </a:r>
            <a:r>
              <a:rPr lang="cs-CZ" sz="2400" b="1" i="1" dirty="0" smtClean="0"/>
              <a:t>S časováním</a:t>
            </a:r>
            <a:r>
              <a:rPr lang="cs-CZ" sz="2400" dirty="0" smtClean="0"/>
              <a:t> a vše potvrď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1000108"/>
            <a:ext cx="2428880" cy="101203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5" name="Zahnutá šipka doprava 4"/>
          <p:cNvSpPr/>
          <p:nvPr/>
        </p:nvSpPr>
        <p:spPr>
          <a:xfrm rot="15551922">
            <a:off x="6743481" y="1300410"/>
            <a:ext cx="370660" cy="1818862"/>
          </a:xfrm>
          <a:prstGeom prst="curv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2571744"/>
            <a:ext cx="976315" cy="1081457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4000504"/>
            <a:ext cx="2573900" cy="907639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8" name="Plus 7"/>
          <p:cNvSpPr/>
          <p:nvPr/>
        </p:nvSpPr>
        <p:spPr>
          <a:xfrm rot="2459524">
            <a:off x="6170614" y="4543604"/>
            <a:ext cx="231022" cy="267016"/>
          </a:xfrm>
          <a:prstGeom prst="mathPlu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5214950"/>
            <a:ext cx="144662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Automatické opakování prezentace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142984"/>
            <a:ext cx="7862150" cy="1714512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nekonečná smyčka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 okně </a:t>
            </a:r>
            <a:r>
              <a:rPr lang="cs-CZ" sz="2400" b="1" i="1" dirty="0" smtClean="0"/>
              <a:t>Nastavení prezentace </a:t>
            </a:r>
            <a:r>
              <a:rPr lang="cs-CZ" sz="2400" dirty="0" smtClean="0"/>
              <a:t>je důležitá ještě volba </a:t>
            </a:r>
            <a:r>
              <a:rPr lang="cs-CZ" sz="2400" b="1" i="1" dirty="0" smtClean="0"/>
              <a:t>Opakovat až do stisknutí klávesy </a:t>
            </a:r>
            <a:r>
              <a:rPr lang="cs-CZ" sz="2400" b="1" i="1" dirty="0" err="1" smtClean="0"/>
              <a:t>Esc</a:t>
            </a:r>
            <a:endParaRPr lang="cs-CZ" sz="2400" b="1" i="1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spuštěná prezentace se po předvedení posledního snímku automaticky přepne na první snímek a spustí se znovu</a:t>
            </a:r>
          </a:p>
          <a:p>
            <a:pPr>
              <a:buClr>
                <a:srgbClr val="C00000"/>
              </a:buClr>
            </a:pP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3071810"/>
            <a:ext cx="928694" cy="1025721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2714620"/>
            <a:ext cx="4305300" cy="390525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8" name="Prstenec 7"/>
          <p:cNvSpPr/>
          <p:nvPr/>
        </p:nvSpPr>
        <p:spPr>
          <a:xfrm>
            <a:off x="4143372" y="4000504"/>
            <a:ext cx="2286016" cy="1071570"/>
          </a:xfrm>
          <a:prstGeom prst="donut">
            <a:avLst>
              <a:gd name="adj" fmla="val 475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4000504"/>
            <a:ext cx="3568818" cy="1443044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7" name="Plus 6"/>
          <p:cNvSpPr/>
          <p:nvPr/>
        </p:nvSpPr>
        <p:spPr>
          <a:xfrm rot="2891442">
            <a:off x="3073949" y="4359842"/>
            <a:ext cx="357190" cy="357190"/>
          </a:xfrm>
          <a:prstGeom prst="mathPlu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2714612" y="3286124"/>
            <a:ext cx="1143008" cy="214314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/>
          <a:lstStyle/>
          <a:p>
            <a:pPr algn="ctr"/>
            <a:r>
              <a:rPr lang="cs-CZ" u="sng" dirty="0" smtClean="0"/>
              <a:t>Vyzkoušení časování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142984"/>
            <a:ext cx="5786478" cy="4714908"/>
          </a:xfrm>
        </p:spPr>
        <p:txBody>
          <a:bodyPr>
            <a:normAutofit fontScale="92500"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nastavit časových pochodů není jednoduché, musíš odhadnout správné časy ve vteřinách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máš možnost vyzkoušet si spuštění                                         celé prezentace a časy efektů upravit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 kartě </a:t>
            </a:r>
            <a:r>
              <a:rPr lang="cs-CZ" sz="2400" b="1" i="1" dirty="0" smtClean="0"/>
              <a:t>Prezentace</a:t>
            </a:r>
            <a:r>
              <a:rPr lang="cs-CZ" sz="2400" dirty="0" smtClean="0"/>
              <a:t> ve skupině </a:t>
            </a:r>
            <a:r>
              <a:rPr lang="cs-CZ" sz="2400" b="1" i="1" dirty="0" smtClean="0"/>
              <a:t>Nastavení</a:t>
            </a:r>
            <a:r>
              <a:rPr lang="cs-CZ" sz="2400" dirty="0" smtClean="0"/>
              <a:t> klikni na </a:t>
            </a:r>
            <a:r>
              <a:rPr lang="cs-CZ" sz="2400" b="1" i="1" dirty="0" smtClean="0"/>
              <a:t>Vyzkoušet časování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spustí se prezentace a zobrazí se malé okno   s odpočítáváním a několika ovládacími tlačítky</a:t>
            </a: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prezentaci můžeš urychlit</a:t>
            </a:r>
          </a:p>
          <a:p>
            <a:pPr lvl="1">
              <a:buClr>
                <a:srgbClr val="C00000"/>
              </a:buClr>
            </a:pPr>
            <a:r>
              <a:rPr lang="cs-CZ" sz="2000" smtClean="0"/>
              <a:t>prezentaci můžeš vrátit </a:t>
            </a:r>
            <a:r>
              <a:rPr lang="cs-CZ" sz="2000" dirty="0" smtClean="0"/>
              <a:t>o krok zpět</a:t>
            </a:r>
            <a:endParaRPr lang="cs-CZ" sz="500" b="1" i="1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po vyladění časů na závěr zkoušky vše ulož</a:t>
            </a:r>
          </a:p>
          <a:p>
            <a:pPr>
              <a:buClr>
                <a:srgbClr val="C00000"/>
              </a:buClr>
            </a:pPr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1857364"/>
            <a:ext cx="2928926" cy="84792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143380"/>
            <a:ext cx="3118877" cy="71438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6" name="Plus 5"/>
          <p:cNvSpPr/>
          <p:nvPr/>
        </p:nvSpPr>
        <p:spPr>
          <a:xfrm rot="2768758">
            <a:off x="6985893" y="2170566"/>
            <a:ext cx="174472" cy="230854"/>
          </a:xfrm>
          <a:prstGeom prst="mathPlu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rstenec 6"/>
          <p:cNvSpPr/>
          <p:nvPr/>
        </p:nvSpPr>
        <p:spPr>
          <a:xfrm>
            <a:off x="5643570" y="4429132"/>
            <a:ext cx="428628" cy="428628"/>
          </a:xfrm>
          <a:prstGeom prst="donut">
            <a:avLst>
              <a:gd name="adj" fmla="val 785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Prstenec 7"/>
          <p:cNvSpPr/>
          <p:nvPr/>
        </p:nvSpPr>
        <p:spPr>
          <a:xfrm>
            <a:off x="7429520" y="4429132"/>
            <a:ext cx="428628" cy="428628"/>
          </a:xfrm>
          <a:prstGeom prst="donut">
            <a:avLst>
              <a:gd name="adj" fmla="val 785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5286388"/>
            <a:ext cx="6086475" cy="104775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10" name="Prstenec 9"/>
          <p:cNvSpPr/>
          <p:nvPr/>
        </p:nvSpPr>
        <p:spPr>
          <a:xfrm>
            <a:off x="4143372" y="6000768"/>
            <a:ext cx="642942" cy="285752"/>
          </a:xfrm>
          <a:prstGeom prst="donut">
            <a:avLst>
              <a:gd name="adj" fmla="val 19229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/>
              <a:t>Úkol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142976" y="1428736"/>
            <a:ext cx="7358114" cy="328614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defRPr/>
            </a:pPr>
            <a:endParaRPr lang="cs-CZ" sz="800" dirty="0" smtClean="0"/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r>
              <a:rPr lang="cs-CZ" sz="2400" dirty="0" smtClean="0"/>
              <a:t>Nastav u své prezentace automatický chod prezentace.</a:t>
            </a:r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r>
              <a:rPr lang="cs-CZ" sz="2400" dirty="0" smtClean="0"/>
              <a:t>Vyzkoušej si oba způsoby spuštění prezentace.</a:t>
            </a:r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endParaRPr lang="cs-CZ" sz="2400" dirty="0" smtClean="0"/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endParaRPr lang="cs-CZ" sz="2400" dirty="0" smtClean="0"/>
          </a:p>
        </p:txBody>
      </p:sp>
      <p:pic>
        <p:nvPicPr>
          <p:cNvPr id="5" name="Obrázek 4"/>
          <p:cNvPicPr/>
          <p:nvPr/>
        </p:nvPicPr>
        <p:blipFill>
          <a:blip r:embed="rId3" cstate="print">
            <a:biLevel thresh="50000"/>
          </a:blip>
          <a:srcRect/>
          <a:stretch>
            <a:fillRect/>
          </a:stretch>
        </p:blipFill>
        <p:spPr bwMode="auto">
          <a:xfrm>
            <a:off x="1285852" y="357166"/>
            <a:ext cx="714380" cy="92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214422"/>
            <a:ext cx="7569518" cy="535785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KOVÁŘOVÁ, L., NĚMEC, V., JIŘÍČEK, M., NAVRÁTIL, P. </a:t>
            </a:r>
            <a:r>
              <a:rPr lang="cs-CZ" sz="2400" i="1" dirty="0" smtClean="0"/>
              <a:t>Informatika pro základní školy</a:t>
            </a:r>
            <a:r>
              <a:rPr lang="cs-CZ" sz="2400" dirty="0" smtClean="0"/>
              <a:t>, </a:t>
            </a:r>
            <a:r>
              <a:rPr lang="cs-CZ" sz="2400" i="1" dirty="0" smtClean="0"/>
              <a:t>díl 3</a:t>
            </a:r>
            <a:r>
              <a:rPr lang="cs-CZ" sz="2400" dirty="0" smtClean="0"/>
              <a:t>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2010.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NAVRÁTIL, P. </a:t>
            </a:r>
            <a:r>
              <a:rPr lang="cs-CZ" sz="2400" i="1" dirty="0" smtClean="0"/>
              <a:t>S počítačem nejen k maturitě</a:t>
            </a:r>
            <a:r>
              <a:rPr lang="cs-CZ" sz="2400" dirty="0" smtClean="0"/>
              <a:t>, díl 2,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2009.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Obrázky (</a:t>
            </a:r>
            <a:r>
              <a:rPr lang="cs-CZ" sz="2400" dirty="0" err="1" smtClean="0"/>
              <a:t>Print</a:t>
            </a:r>
            <a:r>
              <a:rPr lang="cs-CZ" sz="2400" dirty="0" smtClean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 – PowerPoint 2007)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Vlastní obrázek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|4|4.3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2|2.8|0.7|3.4|0.6|0.7|1.6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9|2|1.4|0.6|0.6|0.5|0.6|2.1|1.3|0.6|0.6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7|0.5|0.6|0.5|0.8|2.3|1.1|2.3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1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1345</TotalTime>
  <Words>377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Snímek 1</vt:lpstr>
      <vt:lpstr>Automatický chod prezentace</vt:lpstr>
      <vt:lpstr>Automatické zobrazování v rámci jednoho snímku</vt:lpstr>
      <vt:lpstr>Automatizace přechodu z jednoho snímku na druhý</vt:lpstr>
      <vt:lpstr>Automatické opakování prezentace</vt:lpstr>
      <vt:lpstr>Vyzkoušení časování</vt:lpstr>
      <vt:lpstr>Úkol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Ivca</cp:lastModifiedBy>
  <cp:revision>283</cp:revision>
  <dcterms:modified xsi:type="dcterms:W3CDTF">2014-01-05T16:14:00Z</dcterms:modified>
</cp:coreProperties>
</file>