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6" r:id="rId3"/>
    <p:sldId id="277" r:id="rId4"/>
    <p:sldId id="263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Světlý styl 2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2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1538" y="1142984"/>
            <a:ext cx="7643866" cy="5500726"/>
          </a:xfrm>
        </p:spPr>
        <p:txBody>
          <a:bodyPr>
            <a:norm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                     VY_32_ INOVACE_IKR5 - 20</a:t>
            </a:r>
            <a:r>
              <a:rPr lang="cs-CZ" sz="1400" i="1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– </a:t>
            </a:r>
            <a:r>
              <a:rPr lang="cs-CZ" sz="1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PŘEDVÁDĚNÍ PREZENTACE LEKTOREM</a:t>
            </a:r>
            <a:r>
              <a:rPr lang="cs-CZ" sz="1400" dirty="0" smtClean="0">
                <a:solidFill>
                  <a:schemeClr val="tx1"/>
                </a:solidFill>
                <a:latin typeface="Comic Sans MS" pitchFamily="66" charset="0"/>
              </a:rPr>
              <a:t>	</a:t>
            </a:r>
            <a:r>
              <a:rPr lang="cs-CZ" sz="2100" b="1" dirty="0" smtClean="0">
                <a:solidFill>
                  <a:schemeClr val="tx1"/>
                </a:solidFill>
              </a:rPr>
              <a:t/>
            </a:r>
            <a:br>
              <a:rPr lang="cs-CZ" sz="2100" b="1" dirty="0" smtClean="0">
                <a:solidFill>
                  <a:schemeClr val="tx1"/>
                </a:solidFill>
              </a:rPr>
            </a:br>
            <a:r>
              <a:rPr lang="cs-CZ" sz="800" dirty="0" smtClean="0">
                <a:solidFill>
                  <a:schemeClr val="tx1"/>
                </a:solidFill>
              </a:rPr>
              <a:t/>
            </a:r>
            <a:br>
              <a:rPr lang="cs-CZ" sz="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Název školy: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Základní škola a mateřská škola Dolní 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	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Bojanovice, okres Hodonín, příspěvková 				organizace</a:t>
            </a: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Číslo projektu: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CZ.1.07/1.4.00/21.2777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Označení materiálu: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latin typeface="Comic Sans MS" pitchFamily="66" charset="0"/>
              </a:rPr>
              <a:t>VY_32_INOVACE_IKR5 – 20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Vzdělávací oblast: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Informační a komunikační technologie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Vypracoval, datum: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Mgr. Ivana Kramářová, 31. 10. 2013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Ověřil, datum, třída: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Mgr. Ivana Kramářová, 12. 11. 2013, 8. A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Předmět: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Počítačové praktikum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Ročník:</a:t>
            </a:r>
            <a:r>
              <a:rPr lang="cs-CZ" sz="1800" dirty="0" smtClean="0">
                <a:solidFill>
                  <a:schemeClr val="tx1"/>
                </a:solidFill>
              </a:rPr>
              <a:t> 	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8.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Druh materiálu: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Prezentace PowerPoint</a:t>
            </a:r>
            <a:b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800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cs-CZ" sz="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Téma hodiny: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2300" b="1" dirty="0" smtClean="0">
                <a:solidFill>
                  <a:schemeClr val="tx1"/>
                </a:solidFill>
                <a:latin typeface="Comic Sans MS" pitchFamily="66" charset="0"/>
              </a:rPr>
              <a:t>Předvádění prezentace lektorem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800" dirty="0" smtClean="0">
                <a:solidFill>
                  <a:schemeClr val="tx1"/>
                </a:solidFill>
              </a:rPr>
              <a:t/>
            </a:r>
            <a:br>
              <a:rPr lang="cs-CZ" sz="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Anotace: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Práce je určena pro žáky 8. a 9. ročníku 				Počítačového praktika jako studijní 				materiál k učivu: PowerPoint 2007 – 				Spuštění prezentace.</a:t>
            </a:r>
          </a:p>
        </p:txBody>
      </p:sp>
      <p:pic>
        <p:nvPicPr>
          <p:cNvPr id="4" name="Obrázek 2" descr="Popis: 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14290"/>
            <a:ext cx="554495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818072" cy="1143000"/>
          </a:xfrm>
        </p:spPr>
        <p:txBody>
          <a:bodyPr/>
          <a:lstStyle/>
          <a:p>
            <a:pPr algn="ctr"/>
            <a:r>
              <a:rPr lang="cs-CZ" u="sng" dirty="0" smtClean="0"/>
              <a:t>Předvádění prezentace lektorem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0100" y="1285860"/>
            <a:ext cx="7715304" cy="1785950"/>
          </a:xfrm>
        </p:spPr>
        <p:txBody>
          <a:bodyPr>
            <a:normAutofit lnSpcReduction="10000"/>
          </a:bodyPr>
          <a:lstStyle/>
          <a:p>
            <a:pPr>
              <a:buClr>
                <a:srgbClr val="C00000"/>
              </a:buClr>
              <a:buNone/>
            </a:pPr>
            <a:endParaRPr lang="cs-CZ" sz="100" dirty="0" smtClean="0"/>
          </a:p>
          <a:p>
            <a:pPr>
              <a:buClr>
                <a:srgbClr val="C00000"/>
              </a:buClr>
            </a:pPr>
            <a:r>
              <a:rPr lang="cs-CZ" sz="2400" dirty="0" smtClean="0"/>
              <a:t>je opakem od automatického předvádění prezentace (jako smyčka)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přednášející (lektor) si její běh prezentace řídí sám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prezentace bývá doplněna mluveným slovem</a:t>
            </a:r>
          </a:p>
          <a:p>
            <a:pPr>
              <a:buClr>
                <a:srgbClr val="C00000"/>
              </a:buClr>
            </a:pPr>
            <a:endParaRPr lang="cs-CZ" sz="9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3286124"/>
            <a:ext cx="2371765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3286124"/>
            <a:ext cx="2357895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3286124"/>
            <a:ext cx="2371765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818072" cy="1143000"/>
          </a:xfrm>
        </p:spPr>
        <p:txBody>
          <a:bodyPr/>
          <a:lstStyle/>
          <a:p>
            <a:pPr algn="ctr"/>
            <a:r>
              <a:rPr lang="cs-CZ" u="sng" dirty="0" smtClean="0"/>
              <a:t>Předvádění prezentace lektorem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0100" y="1142984"/>
            <a:ext cx="7715304" cy="3500462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  <a:buNone/>
            </a:pPr>
            <a:endParaRPr lang="cs-CZ" sz="100" dirty="0" smtClean="0"/>
          </a:p>
          <a:p>
            <a:pPr>
              <a:buClr>
                <a:srgbClr val="C00000"/>
              </a:buClr>
            </a:pPr>
            <a:r>
              <a:rPr lang="cs-CZ" sz="2400" dirty="0" smtClean="0"/>
              <a:t>nastav zobrazování objektů na snímcích a přechody snímků (po kliknutí myší)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další objekt vždy spustíš, až řekneš vše potřebné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na pásu karet klikni na kartu </a:t>
            </a:r>
            <a:r>
              <a:rPr lang="cs-CZ" sz="2400" b="1" i="1" dirty="0" smtClean="0"/>
              <a:t>Prezentace</a:t>
            </a:r>
            <a:r>
              <a:rPr lang="cs-CZ" sz="2400" dirty="0" smtClean="0"/>
              <a:t> a ve skupině </a:t>
            </a:r>
            <a:r>
              <a:rPr lang="cs-CZ" sz="2400" b="1" i="1" dirty="0" smtClean="0"/>
              <a:t>Nastavení</a:t>
            </a:r>
            <a:r>
              <a:rPr lang="cs-CZ" sz="2400" dirty="0" smtClean="0"/>
              <a:t> na ikonu </a:t>
            </a:r>
            <a:r>
              <a:rPr lang="cs-CZ" sz="2400" b="1" i="1" dirty="0" smtClean="0"/>
              <a:t>Nastavit prezentaci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v oddílu </a:t>
            </a:r>
            <a:r>
              <a:rPr lang="cs-CZ" sz="2400" b="1" i="1" dirty="0" smtClean="0"/>
              <a:t>Typ prezentace </a:t>
            </a:r>
            <a:r>
              <a:rPr lang="cs-CZ" sz="2400" dirty="0" smtClean="0"/>
              <a:t>aktivuj volbu </a:t>
            </a:r>
            <a:r>
              <a:rPr lang="cs-CZ" sz="2400" b="1" i="1" dirty="0" smtClean="0"/>
              <a:t>Předvádění</a:t>
            </a:r>
            <a:r>
              <a:rPr lang="cs-CZ" sz="2400" dirty="0" smtClean="0"/>
              <a:t> </a:t>
            </a:r>
            <a:r>
              <a:rPr lang="cs-CZ" sz="2400" b="1" i="1" dirty="0" smtClean="0"/>
              <a:t>lektorem (celá obrazovka)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v oddíle </a:t>
            </a:r>
            <a:r>
              <a:rPr lang="cs-CZ" sz="2400" b="1" i="1" dirty="0" smtClean="0"/>
              <a:t>Přechod na další snímek</a:t>
            </a:r>
            <a:r>
              <a:rPr lang="cs-CZ" sz="2400" dirty="0" smtClean="0"/>
              <a:t> zvol možnost </a:t>
            </a:r>
            <a:r>
              <a:rPr lang="cs-CZ" sz="2400" b="1" dirty="0" smtClean="0"/>
              <a:t>Ručně</a:t>
            </a:r>
            <a:endParaRPr lang="cs-CZ" sz="2400" dirty="0" smtClean="0"/>
          </a:p>
          <a:p>
            <a:pPr>
              <a:buClr>
                <a:srgbClr val="C00000"/>
              </a:buClr>
            </a:pPr>
            <a:endParaRPr lang="cs-CZ" sz="900" dirty="0" smtClean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4714884"/>
            <a:ext cx="2643206" cy="1186506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7" name="Plus 6"/>
          <p:cNvSpPr/>
          <p:nvPr/>
        </p:nvSpPr>
        <p:spPr>
          <a:xfrm rot="2654434">
            <a:off x="2762489" y="4966063"/>
            <a:ext cx="193425" cy="215866"/>
          </a:xfrm>
          <a:prstGeom prst="mathPlus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4714884"/>
            <a:ext cx="2971821" cy="114300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4786322"/>
            <a:ext cx="937624" cy="107157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12" name="Plus 11"/>
          <p:cNvSpPr/>
          <p:nvPr/>
        </p:nvSpPr>
        <p:spPr>
          <a:xfrm rot="2654434">
            <a:off x="5697467" y="5123788"/>
            <a:ext cx="252818" cy="257271"/>
          </a:xfrm>
          <a:prstGeom prst="mathPlus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4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/>
              <a:t>Úkol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1142976" y="1428736"/>
            <a:ext cx="7358114" cy="328614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lvl="0" indent="-283464">
              <a:spcBef>
                <a:spcPts val="600"/>
              </a:spcBef>
              <a:buClr>
                <a:schemeClr val="accent3"/>
              </a:buClr>
              <a:buSzPct val="80000"/>
              <a:defRPr/>
            </a:pPr>
            <a:endParaRPr lang="cs-CZ" sz="800" dirty="0" smtClean="0"/>
          </a:p>
          <a:p>
            <a:pPr marL="365760" lvl="0" indent="-283464">
              <a:spcBef>
                <a:spcPts val="600"/>
              </a:spcBef>
              <a:buClr>
                <a:schemeClr val="accent3"/>
              </a:buClr>
              <a:buSzPct val="80000"/>
              <a:buFont typeface="Wingdings 2"/>
              <a:buChar char=""/>
              <a:defRPr/>
            </a:pPr>
            <a:r>
              <a:rPr lang="cs-CZ" sz="2400" dirty="0" smtClean="0"/>
              <a:t>Uprav nastavení své prezentace.</a:t>
            </a:r>
          </a:p>
          <a:p>
            <a:pPr marL="365760" lvl="0" indent="-283464">
              <a:spcBef>
                <a:spcPts val="600"/>
              </a:spcBef>
              <a:buClr>
                <a:schemeClr val="accent3"/>
              </a:buClr>
              <a:buSzPct val="80000"/>
              <a:buFont typeface="Wingdings 2"/>
              <a:buChar char=""/>
              <a:defRPr/>
            </a:pPr>
            <a:r>
              <a:rPr lang="cs-CZ" sz="2400" dirty="0" smtClean="0"/>
              <a:t>Prezentuj svou hotovou práci před spolužáky.</a:t>
            </a:r>
          </a:p>
          <a:p>
            <a:pPr marL="365760" lvl="0" indent="-283464">
              <a:spcBef>
                <a:spcPts val="600"/>
              </a:spcBef>
              <a:buClr>
                <a:schemeClr val="accent3"/>
              </a:buClr>
              <a:buSzPct val="80000"/>
              <a:buFont typeface="Wingdings 2"/>
              <a:buChar char=""/>
              <a:defRPr/>
            </a:pPr>
            <a:endParaRPr lang="cs-CZ" sz="2400" dirty="0" smtClean="0"/>
          </a:p>
          <a:p>
            <a:pPr marL="365760" lvl="0" indent="-283464">
              <a:spcBef>
                <a:spcPts val="600"/>
              </a:spcBef>
              <a:buClr>
                <a:schemeClr val="accent3"/>
              </a:buClr>
              <a:buSzPct val="80000"/>
              <a:buFont typeface="Wingdings 2"/>
              <a:buChar char=""/>
              <a:defRPr/>
            </a:pPr>
            <a:endParaRPr lang="cs-CZ" sz="2400" dirty="0" smtClean="0"/>
          </a:p>
        </p:txBody>
      </p:sp>
      <p:pic>
        <p:nvPicPr>
          <p:cNvPr id="5" name="Obrázek 4"/>
          <p:cNvPicPr/>
          <p:nvPr/>
        </p:nvPicPr>
        <p:blipFill>
          <a:blip r:embed="rId2" cstate="print">
            <a:biLevel thresh="50000"/>
          </a:blip>
          <a:srcRect/>
          <a:stretch>
            <a:fillRect/>
          </a:stretch>
        </p:blipFill>
        <p:spPr bwMode="auto">
          <a:xfrm>
            <a:off x="1285852" y="357166"/>
            <a:ext cx="714380" cy="923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>
            <a:normAutofit/>
          </a:bodyPr>
          <a:lstStyle/>
          <a:p>
            <a:pPr algn="ctr"/>
            <a:r>
              <a:rPr lang="cs-CZ" u="sng" dirty="0" smtClean="0"/>
              <a:t>Zdroje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214422"/>
            <a:ext cx="7569518" cy="5357850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KOVÁŘOVÁ, L., NĚMEC, V., JIŘÍČEK, M., NAVRÁTIL, P. </a:t>
            </a:r>
            <a:r>
              <a:rPr lang="cs-CZ" sz="2400" i="1" dirty="0" smtClean="0"/>
              <a:t>Informatika pro základní školy</a:t>
            </a:r>
            <a:r>
              <a:rPr lang="cs-CZ" sz="2400" dirty="0" smtClean="0"/>
              <a:t>, </a:t>
            </a:r>
            <a:r>
              <a:rPr lang="cs-CZ" sz="2400" i="1" dirty="0" smtClean="0"/>
              <a:t>díl 3</a:t>
            </a:r>
            <a:r>
              <a:rPr lang="cs-CZ" sz="2400" dirty="0" smtClean="0"/>
              <a:t>, Praha: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Media, 2010.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NAVRÁTIL, P. </a:t>
            </a:r>
            <a:r>
              <a:rPr lang="cs-CZ" sz="2400" i="1" dirty="0" smtClean="0"/>
              <a:t>S počítačem nejen k maturitě</a:t>
            </a:r>
            <a:r>
              <a:rPr lang="cs-CZ" sz="2400" dirty="0" smtClean="0"/>
              <a:t>, díl 2, Praha: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Media, 2009.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Obrázky (</a:t>
            </a:r>
            <a:r>
              <a:rPr lang="cs-CZ" sz="2400" dirty="0" err="1" smtClean="0"/>
              <a:t>Print</a:t>
            </a:r>
            <a:r>
              <a:rPr lang="cs-CZ" sz="2400" dirty="0" smtClean="0"/>
              <a:t> </a:t>
            </a:r>
            <a:r>
              <a:rPr lang="cs-CZ" sz="2400" dirty="0" err="1" smtClean="0"/>
              <a:t>Screen</a:t>
            </a:r>
            <a:r>
              <a:rPr lang="cs-CZ" sz="2400" dirty="0" smtClean="0"/>
              <a:t> – PowerPoint 2007)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Vlastní obrázek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1300</TotalTime>
  <Words>174</Words>
  <Application>Microsoft Office PowerPoint</Application>
  <PresentationFormat>Předvádění na obrazovce (4:3)</PresentationFormat>
  <Paragraphs>22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Snímek 1</vt:lpstr>
      <vt:lpstr>Předvádění prezentace lektorem</vt:lpstr>
      <vt:lpstr>Předvádění prezentace lektorem</vt:lpstr>
      <vt:lpstr>Úkol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Martin</dc:creator>
  <cp:lastModifiedBy>Ivca</cp:lastModifiedBy>
  <cp:revision>274</cp:revision>
  <dcterms:modified xsi:type="dcterms:W3CDTF">2014-01-05T16:15:20Z</dcterms:modified>
</cp:coreProperties>
</file>