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ags/tag8.xml" ContentType="application/vnd.openxmlformats-officedocument.presentationml.tags+xml"/>
  <Override PartName="/ppt/slideLayouts/slideLayout39.xml" ContentType="application/vnd.openxmlformats-officedocument.presentationml.slideLayout+xml"/>
  <Override PartName="/ppt/diagrams/drawing2.xml" ContentType="application/vnd.ms-office.drawingml.diagramDrawing+xml"/>
  <Override PartName="/customXml/itemProps1.xml" ContentType="application/vnd.openxmlformats-officedocument.customXmlProperties+xml"/>
  <Override PartName="/customXml/itemProps13.xml" ContentType="application/vnd.openxmlformats-officedocument.customXmlProperties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4.xml" ContentType="application/vnd.openxmlformats-officedocument.presentationml.tags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diagrams/quickStyle2.xml" ContentType="application/vnd.openxmlformats-officedocument.drawingml.diagramStyl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tags/tag16.xml" ContentType="application/vnd.openxmlformats-officedocument.presentationml.tags+xml"/>
  <Override PartName="/ppt/tags/tag27.xml" ContentType="application/vnd.openxmlformats-officedocument.presentationml.tags+xml"/>
  <Override PartName="/ppt/slideLayouts/slideLayout31.xml" ContentType="application/vnd.openxmlformats-officedocument.presentationml.slideLayout+xml"/>
  <Override PartName="/customXml/itemProps6.xml" ContentType="application/vnd.openxmlformats-officedocument.customXmlProperties+xml"/>
  <Override PartName="/ppt/tags/tag12.xml" ContentType="application/vnd.openxmlformats-officedocument.presentationml.tags+xml"/>
  <Override PartName="/ppt/tags/tag23.xml" ContentType="application/vnd.openxmlformats-officedocument.presentationml.tag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customXml/itemProps4.xml" ContentType="application/vnd.openxmlformats-officedocument.customXmlProperties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21.xml" ContentType="application/vnd.openxmlformats-officedocument.presentationml.tags+xml"/>
  <Override PartName="/ppt/tags/tag30.xml" ContentType="application/vnd.openxmlformats-officedocument.presentationml.tag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customXml/itemProps14.xml" ContentType="application/vnd.openxmlformats-officedocument.customXmlPropertie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5.xml" ContentType="application/vnd.openxmlformats-officedocument.presentationml.tags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customXml/itemProps12.xml" ContentType="application/vnd.openxmlformats-officedocument.customXmlPropertie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Override PartName="/ppt/presentation.xml" ContentType="application/vnd.openxmlformats-officedocument.presentationml.presentation.main+xml"/>
  <Override PartName="/customXml/itemProps10.xml" ContentType="application/vnd.openxmlformats-officedocument.customXmlProperties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ppt/tags/tag28.xml" ContentType="application/vnd.openxmlformats-officedocument.presentationml.tags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tags/tag17.xml" ContentType="application/vnd.openxmlformats-officedocument.presentationml.tags+xml"/>
  <Override PartName="/ppt/tags/tag26.xml" ContentType="application/vnd.openxmlformats-officedocument.presentationml.tags+xml"/>
  <Override PartName="/ppt/slideLayouts/slideLayout30.xml" ContentType="application/vnd.openxmlformats-officedocument.presentationml.slideLayout+xml"/>
  <Override PartName="/customXml/itemProps9.xml" ContentType="application/vnd.openxmlformats-officedocument.customXmlProperties+xml"/>
  <Override PartName="/ppt/slideLayouts/slideLayout10.xml" ContentType="application/vnd.openxmlformats-officedocument.presentationml.slideLayout+xml"/>
  <Override PartName="/ppt/tags/tag15.xml" ContentType="application/vnd.openxmlformats-officedocument.presentationml.tags+xml"/>
  <Override PartName="/ppt/tags/tag24.xml" ContentType="application/vnd.openxmlformats-officedocument.presentationml.tags+xml"/>
  <Override PartName="/ppt/tags/tag33.xml" ContentType="application/vnd.openxmlformats-officedocument.presentationml.tags+xml"/>
  <Override PartName="/ppt/diagrams/layout2.xml" ContentType="application/vnd.openxmlformats-officedocument.drawingml.diagramLayout+xml"/>
  <Default Extension="gif" ContentType="image/gif"/>
  <Override PartName="/customXml/itemProps7.xml" ContentType="application/vnd.openxmlformats-officedocument.customXmlPropertie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31.xml" ContentType="application/vnd.openxmlformats-officedocument.presentationml.tags+xml"/>
  <Override PartName="/ppt/diagrams/data3.xml" ContentType="application/vnd.openxmlformats-officedocument.drawingml.diagramData+xml"/>
  <Override PartName="/customXml/itemProps5.xml" ContentType="application/vnd.openxmlformats-officedocument.customXmlProperties+xml"/>
  <Override PartName="/ppt/slides/slide8.xml" ContentType="application/vnd.openxmlformats-officedocument.presentationml.slide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6.xml" ContentType="application/vnd.openxmlformats-officedocument.presentationml.tags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customXml/itemProps11.xml" ContentType="application/vnd.openxmlformats-officedocument.customXmlProperties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tags/tag2.xml" ContentType="application/vnd.openxmlformats-officedocument.presentationml.tags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tags/tag29.xml" ContentType="application/vnd.openxmlformats-officedocument.presentationml.tags+xml"/>
  <Override PartName="/ppt/slideLayouts/slideLayout33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8.xml" ContentType="application/vnd.openxmlformats-officedocument.presentationml.tags+xml"/>
  <Override PartName="/ppt/slideLayouts/slideLayout40.xml" ContentType="application/vnd.openxmlformats-officedocument.presentationml.slideLayout+xml"/>
  <Override PartName="/customXml/itemProps8.xml" ContentType="application/vnd.openxmlformats-officedocument.customXmlProperties+xml"/>
  <Override PartName="/ppt/tags/tag14.xml" ContentType="application/vnd.openxmlformats-officedocument.presentationml.tags+xml"/>
  <Override PartName="/ppt/tags/tag25.xml" ContentType="application/vnd.openxmlformats-officedocument.presentationml.tags+xml"/>
  <Override PartName="/ppt/diagrams/layout3.xml" ContentType="application/vnd.openxmlformats-officedocument.drawingml.diagramLayout+xml"/>
  <Override PartName="/ppt/tags/tag32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913" r:id="rId17"/>
  </p:sldMasterIdLst>
  <p:sldIdLst>
    <p:sldId id="256" r:id="rId18"/>
    <p:sldId id="279" r:id="rId19"/>
    <p:sldId id="288" r:id="rId20"/>
    <p:sldId id="284" r:id="rId21"/>
    <p:sldId id="277" r:id="rId22"/>
    <p:sldId id="282" r:id="rId23"/>
    <p:sldId id="286" r:id="rId24"/>
    <p:sldId id="287" r:id="rId25"/>
    <p:sldId id="265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7" autoAdjust="0"/>
    <p:restoredTop sz="94660"/>
  </p:normalViewPr>
  <p:slideViewPr>
    <p:cSldViewPr>
      <p:cViewPr varScale="1">
        <p:scale>
          <a:sx n="103" d="100"/>
          <a:sy n="103" d="100"/>
        </p:scale>
        <p:origin x="-1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viewProps" Target="view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58F16-6EBE-4BFC-A304-0F9A96451D7C}" type="doc">
      <dgm:prSet loTypeId="urn:microsoft.com/office/officeart/2005/8/layout/gear1" loCatId="process" qsTypeId="urn:microsoft.com/office/officeart/2005/8/quickstyle/3d2" qsCatId="3D" csTypeId="urn:microsoft.com/office/officeart/2005/8/colors/accent1_2" csCatId="accent1" phldr="1"/>
      <dgm:spPr/>
    </dgm:pt>
    <dgm:pt modelId="{C7327205-1DA5-444B-8358-3610912F7818}">
      <dgm:prSet phldrT="[Text]"/>
      <dgm:spPr/>
      <dgm:t>
        <a:bodyPr/>
        <a:lstStyle/>
        <a:p>
          <a:r>
            <a:rPr lang="en-GB" b="1" noProof="0" dirty="0" smtClean="0">
              <a:solidFill>
                <a:srgbClr val="FFFF00"/>
              </a:solidFill>
            </a:rPr>
            <a:t>Can</a:t>
          </a:r>
          <a:r>
            <a:rPr lang="en-GB" noProof="0" dirty="0" smtClean="0"/>
            <a:t> you wait a moment, please</a:t>
          </a:r>
          <a:r>
            <a:rPr lang="cs-CZ" dirty="0" smtClean="0"/>
            <a:t>?</a:t>
          </a:r>
          <a:endParaRPr lang="cs-CZ" dirty="0"/>
        </a:p>
      </dgm:t>
    </dgm:pt>
    <dgm:pt modelId="{21EE884D-47B2-41FE-9D06-02BC9810092E}" type="parTrans" cxnId="{5EB35988-BEC8-44B3-8951-4CB2BC7CBB50}">
      <dgm:prSet/>
      <dgm:spPr/>
      <dgm:t>
        <a:bodyPr/>
        <a:lstStyle/>
        <a:p>
          <a:endParaRPr lang="cs-CZ"/>
        </a:p>
      </dgm:t>
    </dgm:pt>
    <dgm:pt modelId="{A2388017-79DA-443B-AF80-CCEE64DF28E4}" type="sibTrans" cxnId="{5EB35988-BEC8-44B3-8951-4CB2BC7CBB50}">
      <dgm:prSet/>
      <dgm:spPr/>
      <dgm:t>
        <a:bodyPr/>
        <a:lstStyle/>
        <a:p>
          <a:endParaRPr lang="cs-CZ"/>
        </a:p>
      </dgm:t>
    </dgm:pt>
    <dgm:pt modelId="{31F086D9-73F6-4688-B649-02CE077100DD}">
      <dgm:prSet phldrT="[Text]"/>
      <dgm:spPr/>
      <dgm:t>
        <a:bodyPr/>
        <a:lstStyle/>
        <a:p>
          <a:r>
            <a:rPr lang="en-GB" b="1" noProof="0" dirty="0" smtClean="0">
              <a:solidFill>
                <a:srgbClr val="FFFF00"/>
              </a:solidFill>
            </a:rPr>
            <a:t>Could</a:t>
          </a:r>
          <a:r>
            <a:rPr lang="en-GB" noProof="0" dirty="0" smtClean="0"/>
            <a:t> you wait a moment, please?</a:t>
          </a:r>
          <a:endParaRPr lang="en-GB" noProof="0" dirty="0"/>
        </a:p>
      </dgm:t>
    </dgm:pt>
    <dgm:pt modelId="{3E865354-ADAD-4887-85D6-DB3809DA3502}" type="parTrans" cxnId="{0B82A8CE-7CB6-4114-B5A2-F5B8C5234F6B}">
      <dgm:prSet/>
      <dgm:spPr/>
      <dgm:t>
        <a:bodyPr/>
        <a:lstStyle/>
        <a:p>
          <a:endParaRPr lang="cs-CZ"/>
        </a:p>
      </dgm:t>
    </dgm:pt>
    <dgm:pt modelId="{1D799545-271B-4374-9109-4618F66B4938}" type="sibTrans" cxnId="{0B82A8CE-7CB6-4114-B5A2-F5B8C5234F6B}">
      <dgm:prSet/>
      <dgm:spPr/>
      <dgm:t>
        <a:bodyPr/>
        <a:lstStyle/>
        <a:p>
          <a:endParaRPr lang="cs-CZ"/>
        </a:p>
      </dgm:t>
    </dgm:pt>
    <dgm:pt modelId="{D14B6CC7-C9A4-41EC-9F42-46465DB99BDA}" type="pres">
      <dgm:prSet presAssocID="{D0F58F16-6EBE-4BFC-A304-0F9A96451D7C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9C686394-33ED-4734-9F0E-DFADE841BF9D}" type="pres">
      <dgm:prSet presAssocID="{C7327205-1DA5-444B-8358-3610912F7818}" presName="gear1" presStyleLbl="node1" presStyleIdx="0" presStyleCnt="2" custScaleX="96100" custScaleY="92256" custLinFactNeighborX="5869" custLinFactNeighborY="1116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4A5BFB-F184-4135-BF28-29543164E4AC}" type="pres">
      <dgm:prSet presAssocID="{C7327205-1DA5-444B-8358-3610912F7818}" presName="gear1srcNode" presStyleLbl="node1" presStyleIdx="0" presStyleCnt="2"/>
      <dgm:spPr/>
      <dgm:t>
        <a:bodyPr/>
        <a:lstStyle/>
        <a:p>
          <a:endParaRPr lang="cs-CZ"/>
        </a:p>
      </dgm:t>
    </dgm:pt>
    <dgm:pt modelId="{79B1CBBD-4A32-4876-A7E6-CB5DB5D65E7A}" type="pres">
      <dgm:prSet presAssocID="{C7327205-1DA5-444B-8358-3610912F7818}" presName="gear1dstNode" presStyleLbl="node1" presStyleIdx="0" presStyleCnt="2"/>
      <dgm:spPr/>
      <dgm:t>
        <a:bodyPr/>
        <a:lstStyle/>
        <a:p>
          <a:endParaRPr lang="cs-CZ"/>
        </a:p>
      </dgm:t>
    </dgm:pt>
    <dgm:pt modelId="{B2095080-2A28-44BE-89B6-5453E47C468F}" type="pres">
      <dgm:prSet presAssocID="{31F086D9-73F6-4688-B649-02CE077100DD}" presName="gear2" presStyleLbl="node1" presStyleIdx="1" presStyleCnt="2" custScaleX="138156" custScaleY="12859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34BF82-0AB9-41AC-9704-A7D47B7CA72E}" type="pres">
      <dgm:prSet presAssocID="{31F086D9-73F6-4688-B649-02CE077100DD}" presName="gear2srcNode" presStyleLbl="node1" presStyleIdx="1" presStyleCnt="2"/>
      <dgm:spPr/>
      <dgm:t>
        <a:bodyPr/>
        <a:lstStyle/>
        <a:p>
          <a:endParaRPr lang="cs-CZ"/>
        </a:p>
      </dgm:t>
    </dgm:pt>
    <dgm:pt modelId="{0C4D1BD6-D873-4E1E-A871-3F5F45B3C87B}" type="pres">
      <dgm:prSet presAssocID="{31F086D9-73F6-4688-B649-02CE077100DD}" presName="gear2dstNode" presStyleLbl="node1" presStyleIdx="1" presStyleCnt="2"/>
      <dgm:spPr/>
      <dgm:t>
        <a:bodyPr/>
        <a:lstStyle/>
        <a:p>
          <a:endParaRPr lang="cs-CZ"/>
        </a:p>
      </dgm:t>
    </dgm:pt>
    <dgm:pt modelId="{8EABB32D-9935-4044-B962-89F8CDA0B173}" type="pres">
      <dgm:prSet presAssocID="{A2388017-79DA-443B-AF80-CCEE64DF28E4}" presName="connector1" presStyleLbl="sibTrans2D1" presStyleIdx="0" presStyleCnt="2"/>
      <dgm:spPr/>
      <dgm:t>
        <a:bodyPr/>
        <a:lstStyle/>
        <a:p>
          <a:endParaRPr lang="cs-CZ"/>
        </a:p>
      </dgm:t>
    </dgm:pt>
    <dgm:pt modelId="{1C92017C-DBF1-4C20-BCBB-80F38E8CC948}" type="pres">
      <dgm:prSet presAssocID="{1D799545-271B-4374-9109-4618F66B4938}" presName="connector2" presStyleLbl="sibTrans2D1" presStyleIdx="1" presStyleCnt="2"/>
      <dgm:spPr/>
      <dgm:t>
        <a:bodyPr/>
        <a:lstStyle/>
        <a:p>
          <a:endParaRPr lang="cs-CZ"/>
        </a:p>
      </dgm:t>
    </dgm:pt>
  </dgm:ptLst>
  <dgm:cxnLst>
    <dgm:cxn modelId="{26C88FF1-82C3-42E4-9DFD-711403544F3F}" type="presOf" srcId="{31F086D9-73F6-4688-B649-02CE077100DD}" destId="{B034BF82-0AB9-41AC-9704-A7D47B7CA72E}" srcOrd="1" destOrd="0" presId="urn:microsoft.com/office/officeart/2005/8/layout/gear1"/>
    <dgm:cxn modelId="{4A96AE57-4AE1-4301-8681-AC81FC9B3A7E}" type="presOf" srcId="{C7327205-1DA5-444B-8358-3610912F7818}" destId="{9C686394-33ED-4734-9F0E-DFADE841BF9D}" srcOrd="0" destOrd="0" presId="urn:microsoft.com/office/officeart/2005/8/layout/gear1"/>
    <dgm:cxn modelId="{DCE50C0F-13BB-4CEC-91D8-DFDB6618BE8D}" type="presOf" srcId="{1D799545-271B-4374-9109-4618F66B4938}" destId="{1C92017C-DBF1-4C20-BCBB-80F38E8CC948}" srcOrd="0" destOrd="0" presId="urn:microsoft.com/office/officeart/2005/8/layout/gear1"/>
    <dgm:cxn modelId="{CCB505BD-4C2A-4114-A3DD-79FC1FCB463B}" type="presOf" srcId="{D0F58F16-6EBE-4BFC-A304-0F9A96451D7C}" destId="{D14B6CC7-C9A4-41EC-9F42-46465DB99BDA}" srcOrd="0" destOrd="0" presId="urn:microsoft.com/office/officeart/2005/8/layout/gear1"/>
    <dgm:cxn modelId="{E6A8BCB8-0152-4143-9B35-D0EFF672DB46}" type="presOf" srcId="{31F086D9-73F6-4688-B649-02CE077100DD}" destId="{B2095080-2A28-44BE-89B6-5453E47C468F}" srcOrd="0" destOrd="0" presId="urn:microsoft.com/office/officeart/2005/8/layout/gear1"/>
    <dgm:cxn modelId="{8EFAF5B7-7608-4834-B2C3-1BC5E11F0F15}" type="presOf" srcId="{C7327205-1DA5-444B-8358-3610912F7818}" destId="{79B1CBBD-4A32-4876-A7E6-CB5DB5D65E7A}" srcOrd="2" destOrd="0" presId="urn:microsoft.com/office/officeart/2005/8/layout/gear1"/>
    <dgm:cxn modelId="{0B82A8CE-7CB6-4114-B5A2-F5B8C5234F6B}" srcId="{D0F58F16-6EBE-4BFC-A304-0F9A96451D7C}" destId="{31F086D9-73F6-4688-B649-02CE077100DD}" srcOrd="1" destOrd="0" parTransId="{3E865354-ADAD-4887-85D6-DB3809DA3502}" sibTransId="{1D799545-271B-4374-9109-4618F66B4938}"/>
    <dgm:cxn modelId="{1E657682-E386-4EBC-B74A-FA3E0672BD1C}" type="presOf" srcId="{C7327205-1DA5-444B-8358-3610912F7818}" destId="{204A5BFB-F184-4135-BF28-29543164E4AC}" srcOrd="1" destOrd="0" presId="urn:microsoft.com/office/officeart/2005/8/layout/gear1"/>
    <dgm:cxn modelId="{5EA164AB-C76A-48AA-B17C-9125B42E968E}" type="presOf" srcId="{31F086D9-73F6-4688-B649-02CE077100DD}" destId="{0C4D1BD6-D873-4E1E-A871-3F5F45B3C87B}" srcOrd="2" destOrd="0" presId="urn:microsoft.com/office/officeart/2005/8/layout/gear1"/>
    <dgm:cxn modelId="{FEDFCA75-8E88-41C8-878D-7878150DA79B}" type="presOf" srcId="{A2388017-79DA-443B-AF80-CCEE64DF28E4}" destId="{8EABB32D-9935-4044-B962-89F8CDA0B173}" srcOrd="0" destOrd="0" presId="urn:microsoft.com/office/officeart/2005/8/layout/gear1"/>
    <dgm:cxn modelId="{5EB35988-BEC8-44B3-8951-4CB2BC7CBB50}" srcId="{D0F58F16-6EBE-4BFC-A304-0F9A96451D7C}" destId="{C7327205-1DA5-444B-8358-3610912F7818}" srcOrd="0" destOrd="0" parTransId="{21EE884D-47B2-41FE-9D06-02BC9810092E}" sibTransId="{A2388017-79DA-443B-AF80-CCEE64DF28E4}"/>
    <dgm:cxn modelId="{5EF00CC3-EDFD-4371-B17F-3ACAA5D67E51}" type="presParOf" srcId="{D14B6CC7-C9A4-41EC-9F42-46465DB99BDA}" destId="{9C686394-33ED-4734-9F0E-DFADE841BF9D}" srcOrd="0" destOrd="0" presId="urn:microsoft.com/office/officeart/2005/8/layout/gear1"/>
    <dgm:cxn modelId="{A2DB3888-634E-4B76-8534-0221E58CDE91}" type="presParOf" srcId="{D14B6CC7-C9A4-41EC-9F42-46465DB99BDA}" destId="{204A5BFB-F184-4135-BF28-29543164E4AC}" srcOrd="1" destOrd="0" presId="urn:microsoft.com/office/officeart/2005/8/layout/gear1"/>
    <dgm:cxn modelId="{4312D695-7DE4-4FB9-84A0-A155134D8CD6}" type="presParOf" srcId="{D14B6CC7-C9A4-41EC-9F42-46465DB99BDA}" destId="{79B1CBBD-4A32-4876-A7E6-CB5DB5D65E7A}" srcOrd="2" destOrd="0" presId="urn:microsoft.com/office/officeart/2005/8/layout/gear1"/>
    <dgm:cxn modelId="{55C734F3-9B6A-40C0-B5D4-AA16CC8CA437}" type="presParOf" srcId="{D14B6CC7-C9A4-41EC-9F42-46465DB99BDA}" destId="{B2095080-2A28-44BE-89B6-5453E47C468F}" srcOrd="3" destOrd="0" presId="urn:microsoft.com/office/officeart/2005/8/layout/gear1"/>
    <dgm:cxn modelId="{97D9AA2A-7B3A-43ED-88B4-33B8F4AFFDF2}" type="presParOf" srcId="{D14B6CC7-C9A4-41EC-9F42-46465DB99BDA}" destId="{B034BF82-0AB9-41AC-9704-A7D47B7CA72E}" srcOrd="4" destOrd="0" presId="urn:microsoft.com/office/officeart/2005/8/layout/gear1"/>
    <dgm:cxn modelId="{C6965AF4-13B1-43B7-8874-F3DFCBA581E1}" type="presParOf" srcId="{D14B6CC7-C9A4-41EC-9F42-46465DB99BDA}" destId="{0C4D1BD6-D873-4E1E-A871-3F5F45B3C87B}" srcOrd="5" destOrd="0" presId="urn:microsoft.com/office/officeart/2005/8/layout/gear1"/>
    <dgm:cxn modelId="{470D4D26-05D9-4D30-A92D-75D661739F74}" type="presParOf" srcId="{D14B6CC7-C9A4-41EC-9F42-46465DB99BDA}" destId="{8EABB32D-9935-4044-B962-89F8CDA0B173}" srcOrd="6" destOrd="0" presId="urn:microsoft.com/office/officeart/2005/8/layout/gear1"/>
    <dgm:cxn modelId="{FD8A7423-1078-477E-85A8-946A570D6E3F}" type="presParOf" srcId="{D14B6CC7-C9A4-41EC-9F42-46465DB99BDA}" destId="{1C92017C-DBF1-4C20-BCBB-80F38E8CC948}" srcOrd="7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117395-2D7A-4CCA-8178-634D43DF2B4D}" type="doc">
      <dgm:prSet loTypeId="urn:microsoft.com/office/officeart/2005/8/layout/gear1" loCatId="process" qsTypeId="urn:microsoft.com/office/officeart/2005/8/quickstyle/simple1" qsCatId="simple" csTypeId="urn:microsoft.com/office/officeart/2005/8/colors/accent1_2" csCatId="accent1" phldr="1"/>
      <dgm:spPr/>
    </dgm:pt>
    <dgm:pt modelId="{D2A5EDF3-4EF0-4289-9B28-44C0CE021B98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2000" noProof="0" dirty="0" smtClean="0"/>
            <a:t>Hello, </a:t>
          </a:r>
          <a:r>
            <a:rPr lang="en-GB" sz="2000" b="1" noProof="0" dirty="0" smtClean="0">
              <a:solidFill>
                <a:srgbClr val="FFFF00"/>
              </a:solidFill>
            </a:rPr>
            <a:t>can</a:t>
          </a:r>
          <a:r>
            <a:rPr lang="en-GB" sz="2000" noProof="0" dirty="0" smtClean="0"/>
            <a:t> I speak to Gerry, please?</a:t>
          </a:r>
          <a:endParaRPr lang="en-GB" sz="2000" noProof="0" dirty="0"/>
        </a:p>
      </dgm:t>
    </dgm:pt>
    <dgm:pt modelId="{B581F288-607B-4659-859A-8C8F294343CE}" type="parTrans" cxnId="{FDF3E247-EF39-4E02-9668-6D9AECC30ED6}">
      <dgm:prSet/>
      <dgm:spPr/>
      <dgm:t>
        <a:bodyPr/>
        <a:lstStyle/>
        <a:p>
          <a:endParaRPr lang="cs-CZ"/>
        </a:p>
      </dgm:t>
    </dgm:pt>
    <dgm:pt modelId="{5580E76B-8966-43B0-A908-F5AEEADE2DE6}" type="sibTrans" cxnId="{FDF3E247-EF39-4E02-9668-6D9AECC30ED6}">
      <dgm:prSet/>
      <dgm:spPr/>
      <dgm:t>
        <a:bodyPr/>
        <a:lstStyle/>
        <a:p>
          <a:endParaRPr lang="cs-CZ"/>
        </a:p>
      </dgm:t>
    </dgm:pt>
    <dgm:pt modelId="{2A31AFBB-D8FF-436D-A8DE-8A679877FAD7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2000" noProof="0" dirty="0" smtClean="0"/>
            <a:t>Hello, </a:t>
          </a:r>
          <a:r>
            <a:rPr lang="en-GB" sz="2000" b="1" noProof="0" dirty="0" smtClean="0">
              <a:solidFill>
                <a:srgbClr val="FFFF00"/>
              </a:solidFill>
            </a:rPr>
            <a:t>could</a:t>
          </a:r>
          <a:r>
            <a:rPr lang="en-GB" sz="2000" noProof="0" dirty="0" smtClean="0"/>
            <a:t> I speak to ….</a:t>
          </a:r>
          <a:r>
            <a:rPr lang="cs-CZ" sz="2000" noProof="0" dirty="0" smtClean="0"/>
            <a:t>?</a:t>
          </a:r>
          <a:endParaRPr lang="en-GB" sz="2000" noProof="0" dirty="0"/>
        </a:p>
      </dgm:t>
    </dgm:pt>
    <dgm:pt modelId="{DFDF33A4-CFFA-4DE0-BA69-9D158D4E3B79}" type="parTrans" cxnId="{DE4FCF17-1680-4F81-AD82-062E0C7358CB}">
      <dgm:prSet/>
      <dgm:spPr/>
      <dgm:t>
        <a:bodyPr/>
        <a:lstStyle/>
        <a:p>
          <a:endParaRPr lang="cs-CZ"/>
        </a:p>
      </dgm:t>
    </dgm:pt>
    <dgm:pt modelId="{FA5DD3E3-3283-49E2-BBB3-44FF999B2AD3}" type="sibTrans" cxnId="{DE4FCF17-1680-4F81-AD82-062E0C7358CB}">
      <dgm:prSet/>
      <dgm:spPr/>
      <dgm:t>
        <a:bodyPr/>
        <a:lstStyle/>
        <a:p>
          <a:endParaRPr lang="cs-CZ"/>
        </a:p>
      </dgm:t>
    </dgm:pt>
    <dgm:pt modelId="{39A71A59-1E8B-4C0B-97ED-72797FEBB7AC}" type="pres">
      <dgm:prSet presAssocID="{67117395-2D7A-4CCA-8178-634D43DF2B4D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1C281F77-F8F8-4A6A-A987-372812F3EF37}" type="pres">
      <dgm:prSet presAssocID="{D2A5EDF3-4EF0-4289-9B28-44C0CE021B98}" presName="gear1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6456AC-2CC7-44A8-BD55-CF20ADA607E6}" type="pres">
      <dgm:prSet presAssocID="{D2A5EDF3-4EF0-4289-9B28-44C0CE021B98}" presName="gear1srcNode" presStyleLbl="node1" presStyleIdx="0" presStyleCnt="2"/>
      <dgm:spPr/>
      <dgm:t>
        <a:bodyPr/>
        <a:lstStyle/>
        <a:p>
          <a:endParaRPr lang="cs-CZ"/>
        </a:p>
      </dgm:t>
    </dgm:pt>
    <dgm:pt modelId="{23CA01FA-AA30-4AF7-A8FF-95C5A8C805B1}" type="pres">
      <dgm:prSet presAssocID="{D2A5EDF3-4EF0-4289-9B28-44C0CE021B98}" presName="gear1dstNode" presStyleLbl="node1" presStyleIdx="0" presStyleCnt="2"/>
      <dgm:spPr/>
      <dgm:t>
        <a:bodyPr/>
        <a:lstStyle/>
        <a:p>
          <a:endParaRPr lang="cs-CZ"/>
        </a:p>
      </dgm:t>
    </dgm:pt>
    <dgm:pt modelId="{008F7027-7E3E-4BF6-9D8B-54FA427B50F9}" type="pres">
      <dgm:prSet presAssocID="{2A31AFBB-D8FF-436D-A8DE-8A679877FAD7}" presName="gear2" presStyleLbl="node1" presStyleIdx="1" presStyleCnt="2" custScaleX="121140" custScaleY="10579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010351-EB23-4EFC-8A93-F318D74B42B2}" type="pres">
      <dgm:prSet presAssocID="{2A31AFBB-D8FF-436D-A8DE-8A679877FAD7}" presName="gear2srcNode" presStyleLbl="node1" presStyleIdx="1" presStyleCnt="2"/>
      <dgm:spPr/>
      <dgm:t>
        <a:bodyPr/>
        <a:lstStyle/>
        <a:p>
          <a:endParaRPr lang="cs-CZ"/>
        </a:p>
      </dgm:t>
    </dgm:pt>
    <dgm:pt modelId="{8D29EEDF-0B77-4821-83DB-51D98D8D6BF6}" type="pres">
      <dgm:prSet presAssocID="{2A31AFBB-D8FF-436D-A8DE-8A679877FAD7}" presName="gear2dstNode" presStyleLbl="node1" presStyleIdx="1" presStyleCnt="2"/>
      <dgm:spPr/>
      <dgm:t>
        <a:bodyPr/>
        <a:lstStyle/>
        <a:p>
          <a:endParaRPr lang="cs-CZ"/>
        </a:p>
      </dgm:t>
    </dgm:pt>
    <dgm:pt modelId="{2318D3E5-3DEC-45D3-8558-2343209C4107}" type="pres">
      <dgm:prSet presAssocID="{5580E76B-8966-43B0-A908-F5AEEADE2DE6}" presName="connector1" presStyleLbl="sibTrans2D1" presStyleIdx="0" presStyleCnt="2" custLinFactNeighborX="-159" custLinFactNeighborY="-1634"/>
      <dgm:spPr/>
      <dgm:t>
        <a:bodyPr/>
        <a:lstStyle/>
        <a:p>
          <a:endParaRPr lang="cs-CZ"/>
        </a:p>
      </dgm:t>
    </dgm:pt>
    <dgm:pt modelId="{94156E67-3193-40DF-8FA9-0E1E945359FC}" type="pres">
      <dgm:prSet presAssocID="{FA5DD3E3-3283-49E2-BBB3-44FF999B2AD3}" presName="connector2" presStyleLbl="sibTrans2D1" presStyleIdx="1" presStyleCnt="2"/>
      <dgm:spPr/>
      <dgm:t>
        <a:bodyPr/>
        <a:lstStyle/>
        <a:p>
          <a:endParaRPr lang="cs-CZ"/>
        </a:p>
      </dgm:t>
    </dgm:pt>
  </dgm:ptLst>
  <dgm:cxnLst>
    <dgm:cxn modelId="{897154FD-D752-4965-B5E5-318A13AC444F}" type="presOf" srcId="{D2A5EDF3-4EF0-4289-9B28-44C0CE021B98}" destId="{9B6456AC-2CC7-44A8-BD55-CF20ADA607E6}" srcOrd="1" destOrd="0" presId="urn:microsoft.com/office/officeart/2005/8/layout/gear1"/>
    <dgm:cxn modelId="{02EF84BB-5B88-4F36-A988-2D35D21B6604}" type="presOf" srcId="{5580E76B-8966-43B0-A908-F5AEEADE2DE6}" destId="{2318D3E5-3DEC-45D3-8558-2343209C4107}" srcOrd="0" destOrd="0" presId="urn:microsoft.com/office/officeart/2005/8/layout/gear1"/>
    <dgm:cxn modelId="{AE35C32A-AC5D-4B1C-AE7E-38FE87505D9B}" type="presOf" srcId="{2A31AFBB-D8FF-436D-A8DE-8A679877FAD7}" destId="{46010351-EB23-4EFC-8A93-F318D74B42B2}" srcOrd="1" destOrd="0" presId="urn:microsoft.com/office/officeart/2005/8/layout/gear1"/>
    <dgm:cxn modelId="{442314BC-14C7-41A8-8B45-EE486592A78B}" type="presOf" srcId="{FA5DD3E3-3283-49E2-BBB3-44FF999B2AD3}" destId="{94156E67-3193-40DF-8FA9-0E1E945359FC}" srcOrd="0" destOrd="0" presId="urn:microsoft.com/office/officeart/2005/8/layout/gear1"/>
    <dgm:cxn modelId="{6C44FDFB-B6B6-4D17-90E3-442AEAE7D94A}" type="presOf" srcId="{2A31AFBB-D8FF-436D-A8DE-8A679877FAD7}" destId="{008F7027-7E3E-4BF6-9D8B-54FA427B50F9}" srcOrd="0" destOrd="0" presId="urn:microsoft.com/office/officeart/2005/8/layout/gear1"/>
    <dgm:cxn modelId="{30742AA4-8F82-474B-A6F7-2BCDFB50AB99}" type="presOf" srcId="{D2A5EDF3-4EF0-4289-9B28-44C0CE021B98}" destId="{1C281F77-F8F8-4A6A-A987-372812F3EF37}" srcOrd="0" destOrd="0" presId="urn:microsoft.com/office/officeart/2005/8/layout/gear1"/>
    <dgm:cxn modelId="{DE4FCF17-1680-4F81-AD82-062E0C7358CB}" srcId="{67117395-2D7A-4CCA-8178-634D43DF2B4D}" destId="{2A31AFBB-D8FF-436D-A8DE-8A679877FAD7}" srcOrd="1" destOrd="0" parTransId="{DFDF33A4-CFFA-4DE0-BA69-9D158D4E3B79}" sibTransId="{FA5DD3E3-3283-49E2-BBB3-44FF999B2AD3}"/>
    <dgm:cxn modelId="{42C375DD-6BAD-4A13-B71E-297FE642EE49}" type="presOf" srcId="{D2A5EDF3-4EF0-4289-9B28-44C0CE021B98}" destId="{23CA01FA-AA30-4AF7-A8FF-95C5A8C805B1}" srcOrd="2" destOrd="0" presId="urn:microsoft.com/office/officeart/2005/8/layout/gear1"/>
    <dgm:cxn modelId="{FDF3E247-EF39-4E02-9668-6D9AECC30ED6}" srcId="{67117395-2D7A-4CCA-8178-634D43DF2B4D}" destId="{D2A5EDF3-4EF0-4289-9B28-44C0CE021B98}" srcOrd="0" destOrd="0" parTransId="{B581F288-607B-4659-859A-8C8F294343CE}" sibTransId="{5580E76B-8966-43B0-A908-F5AEEADE2DE6}"/>
    <dgm:cxn modelId="{CF0F93B2-6624-45C9-B661-CC7027FBC4D0}" type="presOf" srcId="{2A31AFBB-D8FF-436D-A8DE-8A679877FAD7}" destId="{8D29EEDF-0B77-4821-83DB-51D98D8D6BF6}" srcOrd="2" destOrd="0" presId="urn:microsoft.com/office/officeart/2005/8/layout/gear1"/>
    <dgm:cxn modelId="{BEE7DBB6-93B8-4D2F-841A-511BCD859A36}" type="presOf" srcId="{67117395-2D7A-4CCA-8178-634D43DF2B4D}" destId="{39A71A59-1E8B-4C0B-97ED-72797FEBB7AC}" srcOrd="0" destOrd="0" presId="urn:microsoft.com/office/officeart/2005/8/layout/gear1"/>
    <dgm:cxn modelId="{CFDCFE14-7E3E-4F03-80AF-B140E802436E}" type="presParOf" srcId="{39A71A59-1E8B-4C0B-97ED-72797FEBB7AC}" destId="{1C281F77-F8F8-4A6A-A987-372812F3EF37}" srcOrd="0" destOrd="0" presId="urn:microsoft.com/office/officeart/2005/8/layout/gear1"/>
    <dgm:cxn modelId="{697E2E18-74CA-47E4-9F80-ADAACDADC1CD}" type="presParOf" srcId="{39A71A59-1E8B-4C0B-97ED-72797FEBB7AC}" destId="{9B6456AC-2CC7-44A8-BD55-CF20ADA607E6}" srcOrd="1" destOrd="0" presId="urn:microsoft.com/office/officeart/2005/8/layout/gear1"/>
    <dgm:cxn modelId="{AE1A5A69-CAE4-4E4B-98CB-2540C7967097}" type="presParOf" srcId="{39A71A59-1E8B-4C0B-97ED-72797FEBB7AC}" destId="{23CA01FA-AA30-4AF7-A8FF-95C5A8C805B1}" srcOrd="2" destOrd="0" presId="urn:microsoft.com/office/officeart/2005/8/layout/gear1"/>
    <dgm:cxn modelId="{4E1092E6-1AE6-4B4E-A0BC-5F1BA15F2B1E}" type="presParOf" srcId="{39A71A59-1E8B-4C0B-97ED-72797FEBB7AC}" destId="{008F7027-7E3E-4BF6-9D8B-54FA427B50F9}" srcOrd="3" destOrd="0" presId="urn:microsoft.com/office/officeart/2005/8/layout/gear1"/>
    <dgm:cxn modelId="{12FADE02-7B55-40B5-9DAE-B067D7EAF09C}" type="presParOf" srcId="{39A71A59-1E8B-4C0B-97ED-72797FEBB7AC}" destId="{46010351-EB23-4EFC-8A93-F318D74B42B2}" srcOrd="4" destOrd="0" presId="urn:microsoft.com/office/officeart/2005/8/layout/gear1"/>
    <dgm:cxn modelId="{C748D0C7-EE39-4E09-B21F-F976DF43CB22}" type="presParOf" srcId="{39A71A59-1E8B-4C0B-97ED-72797FEBB7AC}" destId="{8D29EEDF-0B77-4821-83DB-51D98D8D6BF6}" srcOrd="5" destOrd="0" presId="urn:microsoft.com/office/officeart/2005/8/layout/gear1"/>
    <dgm:cxn modelId="{6DDB6536-2B69-43BB-B141-C70456EE4E14}" type="presParOf" srcId="{39A71A59-1E8B-4C0B-97ED-72797FEBB7AC}" destId="{2318D3E5-3DEC-45D3-8558-2343209C4107}" srcOrd="6" destOrd="0" presId="urn:microsoft.com/office/officeart/2005/8/layout/gear1"/>
    <dgm:cxn modelId="{711BF788-3C81-48BF-B4F1-6143D117D715}" type="presParOf" srcId="{39A71A59-1E8B-4C0B-97ED-72797FEBB7AC}" destId="{94156E67-3193-40DF-8FA9-0E1E945359FC}" srcOrd="7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D291E6-81B1-431E-99C1-C0E670CC5D3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9DB1895-9F0D-4CEE-906C-CF627982031A}">
      <dgm:prSet phldrT="[Text]" custT="1"/>
      <dgm:spPr/>
      <dgm:t>
        <a:bodyPr/>
        <a:lstStyle/>
        <a:p>
          <a:r>
            <a:rPr lang="en-GB" sz="1800" noProof="0" dirty="0" smtClean="0"/>
            <a:t>Hilda </a:t>
          </a:r>
          <a:r>
            <a:rPr lang="en-GB" sz="1800" b="1" noProof="0" dirty="0" smtClean="0">
              <a:solidFill>
                <a:srgbClr val="FFFF00"/>
              </a:solidFill>
            </a:rPr>
            <a:t>could</a:t>
          </a:r>
          <a:r>
            <a:rPr lang="en-GB" sz="1800" noProof="0" dirty="0" smtClean="0"/>
            <a:t> read when she was five, now she </a:t>
          </a:r>
          <a:r>
            <a:rPr lang="en-GB" sz="1800" b="1" noProof="0" dirty="0" smtClean="0">
              <a:solidFill>
                <a:srgbClr val="FFFF00"/>
              </a:solidFill>
            </a:rPr>
            <a:t>can</a:t>
          </a:r>
          <a:r>
            <a:rPr lang="en-GB" sz="1800" noProof="0" dirty="0" smtClean="0"/>
            <a:t> read five books a week.</a:t>
          </a:r>
          <a:endParaRPr lang="en-GB" sz="1800" noProof="0" dirty="0"/>
        </a:p>
      </dgm:t>
    </dgm:pt>
    <dgm:pt modelId="{BB2630EF-A19C-44FC-954F-4C0E958FD558}" type="parTrans" cxnId="{667CBD39-F8AA-4118-9BE4-BFA21001C2F8}">
      <dgm:prSet/>
      <dgm:spPr/>
      <dgm:t>
        <a:bodyPr/>
        <a:lstStyle/>
        <a:p>
          <a:endParaRPr lang="cs-CZ"/>
        </a:p>
      </dgm:t>
    </dgm:pt>
    <dgm:pt modelId="{83E768D7-27AF-433F-AB86-0D1B0D656FC8}" type="sibTrans" cxnId="{667CBD39-F8AA-4118-9BE4-BFA21001C2F8}">
      <dgm:prSet/>
      <dgm:spPr/>
      <dgm:t>
        <a:bodyPr/>
        <a:lstStyle/>
        <a:p>
          <a:endParaRPr lang="cs-CZ"/>
        </a:p>
      </dgm:t>
    </dgm:pt>
    <dgm:pt modelId="{654A4311-B3ED-481D-90C0-3FE3CE68ED25}">
      <dgm:prSet phldrT="[Text]" custT="1"/>
      <dgm:spPr/>
      <dgm:t>
        <a:bodyPr/>
        <a:lstStyle/>
        <a:p>
          <a:r>
            <a:rPr lang="en-GB" sz="1600" noProof="0" dirty="0" smtClean="0"/>
            <a:t>It´s a bit stuffy here. </a:t>
          </a:r>
          <a:r>
            <a:rPr lang="en-GB" sz="1600" b="1" noProof="0" dirty="0" smtClean="0">
              <a:solidFill>
                <a:srgbClr val="FFFF00"/>
              </a:solidFill>
            </a:rPr>
            <a:t>Could</a:t>
          </a:r>
          <a:r>
            <a:rPr lang="en-GB" sz="1600" noProof="0" dirty="0" smtClean="0"/>
            <a:t> I open the window?</a:t>
          </a:r>
          <a:endParaRPr lang="en-GB" sz="1600" noProof="0" dirty="0"/>
        </a:p>
      </dgm:t>
    </dgm:pt>
    <dgm:pt modelId="{FD6BACD5-0649-433E-A991-17F1C5A71954}" type="parTrans" cxnId="{8DD290FC-1F30-41CF-B6DF-D7BCCE8172C3}">
      <dgm:prSet/>
      <dgm:spPr/>
      <dgm:t>
        <a:bodyPr/>
        <a:lstStyle/>
        <a:p>
          <a:endParaRPr lang="cs-CZ"/>
        </a:p>
      </dgm:t>
    </dgm:pt>
    <dgm:pt modelId="{54BB8969-1BD8-4883-AE23-3D07DB0F8E55}" type="sibTrans" cxnId="{8DD290FC-1F30-41CF-B6DF-D7BCCE8172C3}">
      <dgm:prSet/>
      <dgm:spPr/>
      <dgm:t>
        <a:bodyPr/>
        <a:lstStyle/>
        <a:p>
          <a:endParaRPr lang="cs-CZ"/>
        </a:p>
      </dgm:t>
    </dgm:pt>
    <dgm:pt modelId="{D1E7F53C-0666-496F-86F9-E02004841B38}">
      <dgm:prSet/>
      <dgm:spPr/>
      <dgm:t>
        <a:bodyPr/>
        <a:lstStyle/>
        <a:p>
          <a:r>
            <a:rPr lang="cs-CZ" dirty="0" smtClean="0"/>
            <a:t>Hilda uměla číst v pěti letech, teď dokáže přečíst pět knih za týden.</a:t>
          </a:r>
          <a:endParaRPr lang="cs-CZ" dirty="0"/>
        </a:p>
      </dgm:t>
    </dgm:pt>
    <dgm:pt modelId="{4F5D0578-49A0-48D8-8763-2E0C6A699B75}" type="parTrans" cxnId="{AE1A8076-4C96-44E6-9994-DC12CED60895}">
      <dgm:prSet/>
      <dgm:spPr/>
    </dgm:pt>
    <dgm:pt modelId="{D5B87048-B7E2-45CE-BB88-8FC865B14B41}" type="sibTrans" cxnId="{AE1A8076-4C96-44E6-9994-DC12CED60895}">
      <dgm:prSet/>
      <dgm:spPr/>
    </dgm:pt>
    <dgm:pt modelId="{EF5A267A-B710-489D-A38D-0D8CDB880D33}">
      <dgm:prSet/>
      <dgm:spPr/>
      <dgm:t>
        <a:bodyPr/>
        <a:lstStyle/>
        <a:p>
          <a:r>
            <a:rPr lang="cs-CZ" dirty="0" smtClean="0"/>
            <a:t>Je tady trochu dusno. Mohl bych otevřít okno?</a:t>
          </a:r>
          <a:endParaRPr lang="cs-CZ" dirty="0"/>
        </a:p>
      </dgm:t>
    </dgm:pt>
    <dgm:pt modelId="{8D05B3D9-0DDC-4B8D-B4EB-FD95EACB7DCB}" type="parTrans" cxnId="{3463A634-4339-4B80-89E7-1339B8B43282}">
      <dgm:prSet/>
      <dgm:spPr/>
    </dgm:pt>
    <dgm:pt modelId="{BFDA4C5A-170D-4799-A856-295F51407CCE}" type="sibTrans" cxnId="{3463A634-4339-4B80-89E7-1339B8B43282}">
      <dgm:prSet/>
      <dgm:spPr/>
    </dgm:pt>
    <dgm:pt modelId="{41D2CFFB-249E-43B8-B1DD-A0D0201B5F3C}" type="pres">
      <dgm:prSet presAssocID="{BCD291E6-81B1-431E-99C1-C0E670CC5D3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C8A620D-86BB-42FB-96D1-867A24353A7D}" type="pres">
      <dgm:prSet presAssocID="{19DB1895-9F0D-4CEE-906C-CF627982031A}" presName="parentLin" presStyleCnt="0"/>
      <dgm:spPr/>
    </dgm:pt>
    <dgm:pt modelId="{2FC3BA39-1287-4936-9BDD-CB5B9FC9FC80}" type="pres">
      <dgm:prSet presAssocID="{19DB1895-9F0D-4CEE-906C-CF627982031A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CC61BAFE-12CA-4D50-944F-21590D17021E}" type="pres">
      <dgm:prSet presAssocID="{19DB1895-9F0D-4CEE-906C-CF627982031A}" presName="parentText" presStyleLbl="node1" presStyleIdx="0" presStyleCnt="2" custScaleX="118783" custScaleY="2236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42E6EE-4FA4-4956-92A0-CC1A53891155}" type="pres">
      <dgm:prSet presAssocID="{19DB1895-9F0D-4CEE-906C-CF627982031A}" presName="negativeSpace" presStyleCnt="0"/>
      <dgm:spPr/>
    </dgm:pt>
    <dgm:pt modelId="{0A079382-6FFC-4D22-B22A-DB30A84BA2F8}" type="pres">
      <dgm:prSet presAssocID="{19DB1895-9F0D-4CEE-906C-CF627982031A}" presName="childText" presStyleLbl="conFgAcc1" presStyleIdx="0" presStyleCnt="2" custScaleX="100000" custScaleY="10100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74D886-88A1-4C04-8740-0A8603A45270}" type="pres">
      <dgm:prSet presAssocID="{83E768D7-27AF-433F-AB86-0D1B0D656FC8}" presName="spaceBetweenRectangles" presStyleCnt="0"/>
      <dgm:spPr/>
    </dgm:pt>
    <dgm:pt modelId="{5A44904A-145B-4531-B4D3-F0B537DFAA7C}" type="pres">
      <dgm:prSet presAssocID="{654A4311-B3ED-481D-90C0-3FE3CE68ED25}" presName="parentLin" presStyleCnt="0"/>
      <dgm:spPr/>
    </dgm:pt>
    <dgm:pt modelId="{BE8416B8-270D-48CE-A79B-1FFD92755B7A}" type="pres">
      <dgm:prSet presAssocID="{654A4311-B3ED-481D-90C0-3FE3CE68ED25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C3CC3C64-DAC3-4F60-B6C3-1D3E03EDE9DB}" type="pres">
      <dgm:prSet presAssocID="{654A4311-B3ED-481D-90C0-3FE3CE68ED25}" presName="parentText" presStyleLbl="node1" presStyleIdx="1" presStyleCnt="2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3D2C3-91BF-46D4-8331-B5307D3AFA81}" type="pres">
      <dgm:prSet presAssocID="{654A4311-B3ED-481D-90C0-3FE3CE68ED25}" presName="negativeSpace" presStyleCnt="0"/>
      <dgm:spPr/>
    </dgm:pt>
    <dgm:pt modelId="{E2FA4534-B2C9-45D8-B0EB-8FF000A3A56A}" type="pres">
      <dgm:prSet presAssocID="{654A4311-B3ED-481D-90C0-3FE3CE68ED25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57098B-FBB9-426C-A2F9-431FFD3341C9}" type="presOf" srcId="{D1E7F53C-0666-496F-86F9-E02004841B38}" destId="{0A079382-6FFC-4D22-B22A-DB30A84BA2F8}" srcOrd="0" destOrd="0" presId="urn:microsoft.com/office/officeart/2005/8/layout/list1"/>
    <dgm:cxn modelId="{7EEC2C60-BF56-4DFD-AA82-F32D1A7F6042}" type="presOf" srcId="{EF5A267A-B710-489D-A38D-0D8CDB880D33}" destId="{E2FA4534-B2C9-45D8-B0EB-8FF000A3A56A}" srcOrd="0" destOrd="0" presId="urn:microsoft.com/office/officeart/2005/8/layout/list1"/>
    <dgm:cxn modelId="{AE1A8076-4C96-44E6-9994-DC12CED60895}" srcId="{19DB1895-9F0D-4CEE-906C-CF627982031A}" destId="{D1E7F53C-0666-496F-86F9-E02004841B38}" srcOrd="0" destOrd="0" parTransId="{4F5D0578-49A0-48D8-8763-2E0C6A699B75}" sibTransId="{D5B87048-B7E2-45CE-BB88-8FC865B14B41}"/>
    <dgm:cxn modelId="{6888015A-328E-4F60-9B6E-2AB3F06F812F}" type="presOf" srcId="{19DB1895-9F0D-4CEE-906C-CF627982031A}" destId="{CC61BAFE-12CA-4D50-944F-21590D17021E}" srcOrd="1" destOrd="0" presId="urn:microsoft.com/office/officeart/2005/8/layout/list1"/>
    <dgm:cxn modelId="{667CBD39-F8AA-4118-9BE4-BFA21001C2F8}" srcId="{BCD291E6-81B1-431E-99C1-C0E670CC5D39}" destId="{19DB1895-9F0D-4CEE-906C-CF627982031A}" srcOrd="0" destOrd="0" parTransId="{BB2630EF-A19C-44FC-954F-4C0E958FD558}" sibTransId="{83E768D7-27AF-433F-AB86-0D1B0D656FC8}"/>
    <dgm:cxn modelId="{93FA3405-6473-4216-97F6-A131CA0CC887}" type="presOf" srcId="{BCD291E6-81B1-431E-99C1-C0E670CC5D39}" destId="{41D2CFFB-249E-43B8-B1DD-A0D0201B5F3C}" srcOrd="0" destOrd="0" presId="urn:microsoft.com/office/officeart/2005/8/layout/list1"/>
    <dgm:cxn modelId="{8DD290FC-1F30-41CF-B6DF-D7BCCE8172C3}" srcId="{BCD291E6-81B1-431E-99C1-C0E670CC5D39}" destId="{654A4311-B3ED-481D-90C0-3FE3CE68ED25}" srcOrd="1" destOrd="0" parTransId="{FD6BACD5-0649-433E-A991-17F1C5A71954}" sibTransId="{54BB8969-1BD8-4883-AE23-3D07DB0F8E55}"/>
    <dgm:cxn modelId="{D27229A1-10A2-4C34-B240-5708C4B5ABDC}" type="presOf" srcId="{19DB1895-9F0D-4CEE-906C-CF627982031A}" destId="{2FC3BA39-1287-4936-9BDD-CB5B9FC9FC80}" srcOrd="0" destOrd="0" presId="urn:microsoft.com/office/officeart/2005/8/layout/list1"/>
    <dgm:cxn modelId="{3463A634-4339-4B80-89E7-1339B8B43282}" srcId="{654A4311-B3ED-481D-90C0-3FE3CE68ED25}" destId="{EF5A267A-B710-489D-A38D-0D8CDB880D33}" srcOrd="0" destOrd="0" parTransId="{8D05B3D9-0DDC-4B8D-B4EB-FD95EACB7DCB}" sibTransId="{BFDA4C5A-170D-4799-A856-295F51407CCE}"/>
    <dgm:cxn modelId="{986A352C-3AF7-4523-AC46-6D5EB84BBC08}" type="presOf" srcId="{654A4311-B3ED-481D-90C0-3FE3CE68ED25}" destId="{BE8416B8-270D-48CE-A79B-1FFD92755B7A}" srcOrd="0" destOrd="0" presId="urn:microsoft.com/office/officeart/2005/8/layout/list1"/>
    <dgm:cxn modelId="{DE1BE2A8-33E8-4C10-8BFE-A54BEB98D45B}" type="presOf" srcId="{654A4311-B3ED-481D-90C0-3FE3CE68ED25}" destId="{C3CC3C64-DAC3-4F60-B6C3-1D3E03EDE9DB}" srcOrd="1" destOrd="0" presId="urn:microsoft.com/office/officeart/2005/8/layout/list1"/>
    <dgm:cxn modelId="{7D7EF1CF-DAC7-4009-A440-0A9ABB9042B1}" type="presParOf" srcId="{41D2CFFB-249E-43B8-B1DD-A0D0201B5F3C}" destId="{8C8A620D-86BB-42FB-96D1-867A24353A7D}" srcOrd="0" destOrd="0" presId="urn:microsoft.com/office/officeart/2005/8/layout/list1"/>
    <dgm:cxn modelId="{1D469987-1CE7-4719-9B65-995CB3CC1479}" type="presParOf" srcId="{8C8A620D-86BB-42FB-96D1-867A24353A7D}" destId="{2FC3BA39-1287-4936-9BDD-CB5B9FC9FC80}" srcOrd="0" destOrd="0" presId="urn:microsoft.com/office/officeart/2005/8/layout/list1"/>
    <dgm:cxn modelId="{7B4C85A5-E6E6-4363-8675-F28C6A198D6D}" type="presParOf" srcId="{8C8A620D-86BB-42FB-96D1-867A24353A7D}" destId="{CC61BAFE-12CA-4D50-944F-21590D17021E}" srcOrd="1" destOrd="0" presId="urn:microsoft.com/office/officeart/2005/8/layout/list1"/>
    <dgm:cxn modelId="{B819D4B7-7D2E-4F8C-AE3D-B59D57037BE8}" type="presParOf" srcId="{41D2CFFB-249E-43B8-B1DD-A0D0201B5F3C}" destId="{A642E6EE-4FA4-4956-92A0-CC1A53891155}" srcOrd="1" destOrd="0" presId="urn:microsoft.com/office/officeart/2005/8/layout/list1"/>
    <dgm:cxn modelId="{0EECD735-0738-4F5B-B901-09BBBFE98FA6}" type="presParOf" srcId="{41D2CFFB-249E-43B8-B1DD-A0D0201B5F3C}" destId="{0A079382-6FFC-4D22-B22A-DB30A84BA2F8}" srcOrd="2" destOrd="0" presId="urn:microsoft.com/office/officeart/2005/8/layout/list1"/>
    <dgm:cxn modelId="{D0F08F55-F86E-4AB6-8A36-09C1A63FF1D4}" type="presParOf" srcId="{41D2CFFB-249E-43B8-B1DD-A0D0201B5F3C}" destId="{7C74D886-88A1-4C04-8740-0A8603A45270}" srcOrd="3" destOrd="0" presId="urn:microsoft.com/office/officeart/2005/8/layout/list1"/>
    <dgm:cxn modelId="{D57EB914-EE04-4A97-B044-CE1FB4C2B393}" type="presParOf" srcId="{41D2CFFB-249E-43B8-B1DD-A0D0201B5F3C}" destId="{5A44904A-145B-4531-B4D3-F0B537DFAA7C}" srcOrd="4" destOrd="0" presId="urn:microsoft.com/office/officeart/2005/8/layout/list1"/>
    <dgm:cxn modelId="{36FC1EF9-FD43-44AC-961E-26C365984A68}" type="presParOf" srcId="{5A44904A-145B-4531-B4D3-F0B537DFAA7C}" destId="{BE8416B8-270D-48CE-A79B-1FFD92755B7A}" srcOrd="0" destOrd="0" presId="urn:microsoft.com/office/officeart/2005/8/layout/list1"/>
    <dgm:cxn modelId="{20DFEAB7-0500-4053-9D56-58CB56AE2C8D}" type="presParOf" srcId="{5A44904A-145B-4531-B4D3-F0B537DFAA7C}" destId="{C3CC3C64-DAC3-4F60-B6C3-1D3E03EDE9DB}" srcOrd="1" destOrd="0" presId="urn:microsoft.com/office/officeart/2005/8/layout/list1"/>
    <dgm:cxn modelId="{F2B5CE2B-B355-4487-9229-2D67261D9ABC}" type="presParOf" srcId="{41D2CFFB-249E-43B8-B1DD-A0D0201B5F3C}" destId="{A243D2C3-91BF-46D4-8331-B5307D3AFA81}" srcOrd="5" destOrd="0" presId="urn:microsoft.com/office/officeart/2005/8/layout/list1"/>
    <dgm:cxn modelId="{9F7FC6D0-A6C2-4F39-A7E4-567472553088}" type="presParOf" srcId="{41D2CFFB-249E-43B8-B1DD-A0D0201B5F3C}" destId="{E2FA4534-B2C9-45D8-B0EB-8FF000A3A56A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C686394-33ED-4734-9F0E-DFADE841BF9D}">
      <dsp:nvSpPr>
        <dsp:cNvPr id="0" name=""/>
        <dsp:cNvSpPr/>
      </dsp:nvSpPr>
      <dsp:spPr>
        <a:xfrm>
          <a:off x="1680194" y="1944659"/>
          <a:ext cx="1883693" cy="1808345"/>
        </a:xfrm>
        <a:prstGeom prst="gear9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noProof="0" dirty="0" smtClean="0">
              <a:solidFill>
                <a:srgbClr val="FFFF00"/>
              </a:solidFill>
            </a:rPr>
            <a:t>Can</a:t>
          </a:r>
          <a:r>
            <a:rPr lang="en-GB" sz="1600" kern="1200" noProof="0" dirty="0" smtClean="0"/>
            <a:t> you wait a moment, please</a:t>
          </a:r>
          <a:r>
            <a:rPr lang="cs-CZ" sz="1600" kern="1200" dirty="0" smtClean="0"/>
            <a:t>?</a:t>
          </a:r>
          <a:endParaRPr lang="cs-CZ" sz="1600" kern="1200" dirty="0"/>
        </a:p>
      </dsp:txBody>
      <dsp:txXfrm>
        <a:off x="1680194" y="1944659"/>
        <a:ext cx="1883693" cy="1808345"/>
      </dsp:txXfrm>
    </dsp:sp>
    <dsp:sp modelId="{B2095080-2A28-44BE-89B6-5453E47C468F}">
      <dsp:nvSpPr>
        <dsp:cNvPr id="0" name=""/>
        <dsp:cNvSpPr/>
      </dsp:nvSpPr>
      <dsp:spPr>
        <a:xfrm>
          <a:off x="210449" y="982803"/>
          <a:ext cx="1969490" cy="1833164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noProof="0" dirty="0" smtClean="0">
              <a:solidFill>
                <a:srgbClr val="FFFF00"/>
              </a:solidFill>
            </a:rPr>
            <a:t>Could</a:t>
          </a:r>
          <a:r>
            <a:rPr lang="en-GB" sz="1600" kern="1200" noProof="0" dirty="0" smtClean="0"/>
            <a:t> you wait a moment, please?</a:t>
          </a:r>
          <a:endParaRPr lang="en-GB" sz="1600" kern="1200" noProof="0" dirty="0"/>
        </a:p>
      </dsp:txBody>
      <dsp:txXfrm>
        <a:off x="210449" y="982803"/>
        <a:ext cx="1969490" cy="1833164"/>
      </dsp:txXfrm>
    </dsp:sp>
    <dsp:sp modelId="{8EABB32D-9935-4044-B962-89F8CDA0B173}">
      <dsp:nvSpPr>
        <dsp:cNvPr id="0" name=""/>
        <dsp:cNvSpPr/>
      </dsp:nvSpPr>
      <dsp:spPr>
        <a:xfrm>
          <a:off x="1696836" y="1324987"/>
          <a:ext cx="2410970" cy="2410970"/>
        </a:xfrm>
        <a:prstGeom prst="circularArrow">
          <a:avLst>
            <a:gd name="adj1" fmla="val 4878"/>
            <a:gd name="adj2" fmla="val 312630"/>
            <a:gd name="adj3" fmla="val 3091233"/>
            <a:gd name="adj4" fmla="val 15292787"/>
            <a:gd name="adj5" fmla="val 569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92017C-DBF1-4C20-BCBB-80F38E8CC948}">
      <dsp:nvSpPr>
        <dsp:cNvPr id="0" name=""/>
        <dsp:cNvSpPr/>
      </dsp:nvSpPr>
      <dsp:spPr>
        <a:xfrm>
          <a:off x="229953" y="873891"/>
          <a:ext cx="1822928" cy="1822928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C281F77-F8F8-4A6A-A987-372812F3EF37}">
      <dsp:nvSpPr>
        <dsp:cNvPr id="0" name=""/>
        <dsp:cNvSpPr/>
      </dsp:nvSpPr>
      <dsp:spPr>
        <a:xfrm>
          <a:off x="1847005" y="1580575"/>
          <a:ext cx="2257450" cy="2257450"/>
        </a:xfrm>
        <a:prstGeom prst="gear9">
          <a:avLst/>
        </a:prstGeom>
        <a:solidFill>
          <a:schemeClr val="accent3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/>
            <a:t>Hello, </a:t>
          </a:r>
          <a:r>
            <a:rPr lang="en-GB" sz="2000" b="1" kern="1200" noProof="0" dirty="0" smtClean="0">
              <a:solidFill>
                <a:srgbClr val="FFFF00"/>
              </a:solidFill>
            </a:rPr>
            <a:t>can</a:t>
          </a:r>
          <a:r>
            <a:rPr lang="en-GB" sz="2000" kern="1200" noProof="0" dirty="0" smtClean="0"/>
            <a:t> I speak to Gerry, please?</a:t>
          </a:r>
          <a:endParaRPr lang="en-GB" sz="2000" kern="1200" noProof="0" dirty="0"/>
        </a:p>
      </dsp:txBody>
      <dsp:txXfrm>
        <a:off x="1847005" y="1580575"/>
        <a:ext cx="2257450" cy="2257450"/>
      </dsp:txXfrm>
    </dsp:sp>
    <dsp:sp modelId="{008F7027-7E3E-4BF6-9D8B-54FA427B50F9}">
      <dsp:nvSpPr>
        <dsp:cNvPr id="0" name=""/>
        <dsp:cNvSpPr/>
      </dsp:nvSpPr>
      <dsp:spPr>
        <a:xfrm>
          <a:off x="360042" y="999466"/>
          <a:ext cx="1988855" cy="1736841"/>
        </a:xfrm>
        <a:prstGeom prst="gear6">
          <a:avLst/>
        </a:prstGeom>
        <a:solidFill>
          <a:schemeClr val="accent3">
            <a:lumMod val="7500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/>
            <a:t>Hello, </a:t>
          </a:r>
          <a:r>
            <a:rPr lang="en-GB" sz="2000" b="1" kern="1200" noProof="0" dirty="0" smtClean="0">
              <a:solidFill>
                <a:srgbClr val="FFFF00"/>
              </a:solidFill>
            </a:rPr>
            <a:t>could</a:t>
          </a:r>
          <a:r>
            <a:rPr lang="en-GB" sz="2000" kern="1200" noProof="0" dirty="0" smtClean="0"/>
            <a:t> I speak to ….</a:t>
          </a:r>
          <a:r>
            <a:rPr lang="cs-CZ" sz="2000" kern="1200" noProof="0" dirty="0" smtClean="0"/>
            <a:t>?</a:t>
          </a:r>
          <a:endParaRPr lang="en-GB" sz="2000" kern="1200" noProof="0" dirty="0"/>
        </a:p>
      </dsp:txBody>
      <dsp:txXfrm>
        <a:off x="360042" y="999466"/>
        <a:ext cx="1988855" cy="1736841"/>
      </dsp:txXfrm>
    </dsp:sp>
    <dsp:sp modelId="{2318D3E5-3DEC-45D3-8558-2343209C4107}">
      <dsp:nvSpPr>
        <dsp:cNvPr id="0" name=""/>
        <dsp:cNvSpPr/>
      </dsp:nvSpPr>
      <dsp:spPr>
        <a:xfrm>
          <a:off x="1944217" y="1152133"/>
          <a:ext cx="2776664" cy="2776664"/>
        </a:xfrm>
        <a:prstGeom prst="circularArrow">
          <a:avLst>
            <a:gd name="adj1" fmla="val 4878"/>
            <a:gd name="adj2" fmla="val 312630"/>
            <a:gd name="adj3" fmla="val 3136410"/>
            <a:gd name="adj4" fmla="val 15229841"/>
            <a:gd name="adj5" fmla="val 569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56E67-3193-40DF-8FA9-0E1E945359FC}">
      <dsp:nvSpPr>
        <dsp:cNvPr id="0" name=""/>
        <dsp:cNvSpPr/>
      </dsp:nvSpPr>
      <dsp:spPr>
        <a:xfrm>
          <a:off x="242822" y="684117"/>
          <a:ext cx="2099429" cy="2099429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A079382-6FFC-4D22-B22A-DB30A84BA2F8}">
      <dsp:nvSpPr>
        <dsp:cNvPr id="0" name=""/>
        <dsp:cNvSpPr/>
      </dsp:nvSpPr>
      <dsp:spPr>
        <a:xfrm>
          <a:off x="0" y="622858"/>
          <a:ext cx="5040560" cy="66816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1203" tIns="249936" rIns="391203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Hilda uměla číst v pěti letech, teď dokáže přečíst pět knih za týden.</a:t>
          </a:r>
          <a:endParaRPr lang="cs-CZ" sz="1200" kern="1200" dirty="0"/>
        </a:p>
      </dsp:txBody>
      <dsp:txXfrm>
        <a:off x="0" y="622858"/>
        <a:ext cx="5040560" cy="668167"/>
      </dsp:txXfrm>
    </dsp:sp>
    <dsp:sp modelId="{CC61BAFE-12CA-4D50-944F-21590D17021E}">
      <dsp:nvSpPr>
        <dsp:cNvPr id="0" name=""/>
        <dsp:cNvSpPr/>
      </dsp:nvSpPr>
      <dsp:spPr>
        <a:xfrm>
          <a:off x="251781" y="7653"/>
          <a:ext cx="4187036" cy="7923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65" tIns="0" rIns="133365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/>
            <a:t>Hilda </a:t>
          </a:r>
          <a:r>
            <a:rPr lang="en-GB" sz="1800" b="1" kern="1200" noProof="0" dirty="0" smtClean="0">
              <a:solidFill>
                <a:srgbClr val="FFFF00"/>
              </a:solidFill>
            </a:rPr>
            <a:t>could</a:t>
          </a:r>
          <a:r>
            <a:rPr lang="en-GB" sz="1800" kern="1200" noProof="0" dirty="0" smtClean="0"/>
            <a:t> read when she was five, now she </a:t>
          </a:r>
          <a:r>
            <a:rPr lang="en-GB" sz="1800" b="1" kern="1200" noProof="0" dirty="0" smtClean="0">
              <a:solidFill>
                <a:srgbClr val="FFFF00"/>
              </a:solidFill>
            </a:rPr>
            <a:t>can</a:t>
          </a:r>
          <a:r>
            <a:rPr lang="en-GB" sz="1800" kern="1200" noProof="0" dirty="0" smtClean="0"/>
            <a:t> read five books a week.</a:t>
          </a:r>
          <a:endParaRPr lang="en-GB" sz="1800" kern="1200" noProof="0" dirty="0"/>
        </a:p>
      </dsp:txBody>
      <dsp:txXfrm>
        <a:off x="251781" y="7653"/>
        <a:ext cx="4187036" cy="792325"/>
      </dsp:txXfrm>
    </dsp:sp>
    <dsp:sp modelId="{E2FA4534-B2C9-45D8-B0EB-8FF000A3A56A}">
      <dsp:nvSpPr>
        <dsp:cNvPr id="0" name=""/>
        <dsp:cNvSpPr/>
      </dsp:nvSpPr>
      <dsp:spPr>
        <a:xfrm>
          <a:off x="0" y="1532946"/>
          <a:ext cx="5040560" cy="491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1203" tIns="249936" rIns="391203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/>
            <a:t>Je tady trochu dusno. Mohl bych otevřít okno?</a:t>
          </a:r>
          <a:endParaRPr lang="cs-CZ" sz="1200" kern="1200" dirty="0"/>
        </a:p>
      </dsp:txBody>
      <dsp:txXfrm>
        <a:off x="0" y="1532946"/>
        <a:ext cx="5040560" cy="491400"/>
      </dsp:txXfrm>
    </dsp:sp>
    <dsp:sp modelId="{C3CC3C64-DAC3-4F60-B6C3-1D3E03EDE9DB}">
      <dsp:nvSpPr>
        <dsp:cNvPr id="0" name=""/>
        <dsp:cNvSpPr/>
      </dsp:nvSpPr>
      <dsp:spPr>
        <a:xfrm>
          <a:off x="239968" y="1355826"/>
          <a:ext cx="4799356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65" tIns="0" rIns="133365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/>
            <a:t>It´s a bit stuffy here. </a:t>
          </a:r>
          <a:r>
            <a:rPr lang="en-GB" sz="1600" b="1" kern="1200" noProof="0" dirty="0" smtClean="0">
              <a:solidFill>
                <a:srgbClr val="FFFF00"/>
              </a:solidFill>
            </a:rPr>
            <a:t>Could</a:t>
          </a:r>
          <a:r>
            <a:rPr lang="en-GB" sz="1600" kern="1200" noProof="0" dirty="0" smtClean="0"/>
            <a:t> I open the window?</a:t>
          </a:r>
          <a:endParaRPr lang="en-GB" sz="1600" kern="1200" noProof="0" dirty="0"/>
        </a:p>
      </dsp:txBody>
      <dsp:txXfrm>
        <a:off x="239968" y="1355826"/>
        <a:ext cx="4799356" cy="354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EDC1A8-614E-4C62-B5C7-755E7F2E5D0B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67AE393-892D-4FB1-9151-535EF433EC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0870A1-7E03-45B6-9667-AB6D5628039E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pPr>
              <a:defRPr/>
            </a:pPr>
            <a:fld id="{8C1A00E1-2D03-4FF7-BD2E-E5A9E9F7A4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3E3CA5-E3CE-43D1-95C5-C1156E767CE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1AD1A9C-342F-4393-BD65-D327B7B9FC6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>
              <a:defRPr/>
            </a:pPr>
            <a:fld id="{1C575E51-3360-4FB8-B84B-B4A2503C1751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77D363-094B-4DC1-B5A0-01A6628795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5CA550-BDE6-477B-B3D5-51BE8C6357B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9C362AF7-0B80-4B47-BBC4-79C40A2A79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D69209-456B-4C3B-B90C-79A32D3433F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pPr>
              <a:defRPr/>
            </a:pPr>
            <a:fld id="{52453F25-759B-49F4-A11A-514DFAB6AD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3517DB-DD98-450B-A569-6E0D273420E6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CBFBC0C-3E2F-4F7C-B491-CC75E47172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D7A19D0-B27A-477F-97FE-79D984C3EE5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A79138-D79A-4FDF-BC43-ADBCB71FDBFF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pPr>
              <a:defRPr/>
            </a:pPr>
            <a:fld id="{09764C27-2CFB-4F8E-B88E-737EC80C30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>
              <a:defRPr/>
            </a:pPr>
            <a:fld id="{D77141E9-4B6C-41C8-9C62-38A629B1CE28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2F95F0-3D87-4576-8B40-1393B1D8FE1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F2198F-B0F4-4A2C-960B-DE4FEBD027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pPr>
              <a:defRPr/>
            </a:pPr>
            <a:fld id="{92AE7DAE-03C1-4458-B8CD-639B4D8CC6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8D0F1A-B4FD-468D-94FE-435FA0C3FE91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9D21D778-B565-4D7E-94D7-64010A445B68}" type="datetimeFigureOut">
              <a:rPr lang="en-US" smtClean="0"/>
              <a:pPr algn="r" eaLnBrk="1" latinLnBrk="0" hangingPunct="1"/>
              <a:t>3/5/2012</a:t>
            </a:fld>
            <a:endParaRPr lang="en-US" sz="1400" dirty="0">
              <a:solidFill>
                <a:srgbClr val="FFFFFF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4" r:id="rId1"/>
    <p:sldLayoutId id="2147483915" r:id="rId2"/>
    <p:sldLayoutId id="2147483916" r:id="rId3"/>
    <p:sldLayoutId id="2147483917" r:id="rId4"/>
    <p:sldLayoutId id="2147483918" r:id="rId5"/>
    <p:sldLayoutId id="2147483919" r:id="rId6"/>
    <p:sldLayoutId id="2147483920" r:id="rId7"/>
    <p:sldLayoutId id="2147483921" r:id="rId8"/>
    <p:sldLayoutId id="2147483922" r:id="rId9"/>
    <p:sldLayoutId id="2147483923" r:id="rId10"/>
    <p:sldLayoutId id="2147483924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gif"/><Relationship Id="rId7" Type="http://schemas.openxmlformats.org/officeDocument/2006/relationships/image" Target="../media/image28.emf"/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27.emf"/><Relationship Id="rId5" Type="http://schemas.openxmlformats.org/officeDocument/2006/relationships/image" Target="../media/image26.emf"/><Relationship Id="rId4" Type="http://schemas.openxmlformats.org/officeDocument/2006/relationships/image" Target="../media/image25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4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pero&amp;ctt=1" TargetMode="External"/><Relationship Id="rId3" Type="http://schemas.openxmlformats.org/officeDocument/2006/relationships/hyperlink" Target="http://office.microsoft.com/cs-cz/images/results.aspx?qu=pol%C3%A9vka&amp;ctt=1" TargetMode="External"/><Relationship Id="rId7" Type="http://schemas.openxmlformats.org/officeDocument/2006/relationships/hyperlink" Target="http://office.microsoft.com/cs-cz/images/results.aspx?qu=radio&amp;ctt=1" TargetMode="External"/><Relationship Id="rId2" Type="http://schemas.openxmlformats.org/officeDocument/2006/relationships/hyperlink" Target="http://office.microsoft.com/cs-cz/images/results.aspx?ex=2&amp;qu=dve&#345;e" TargetMode="External"/><Relationship Id="rId1" Type="http://schemas.openxmlformats.org/officeDocument/2006/relationships/slideLayout" Target="../slideLayouts/slideLayout37.xml"/><Relationship Id="rId6" Type="http://schemas.openxmlformats.org/officeDocument/2006/relationships/hyperlink" Target="http://office.microsoft.com/cs-cz/images/results.aspx?qu=s%C5%AFl&amp;ctt=1" TargetMode="External"/><Relationship Id="rId5" Type="http://schemas.openxmlformats.org/officeDocument/2006/relationships/hyperlink" Target="http://office.microsoft.com/cs-cz/images/results.aspx?qu=telefon%C3%AD%20%C4%8D%C3%ADslo&amp;ctt=1" TargetMode="External"/><Relationship Id="rId4" Type="http://schemas.openxmlformats.org/officeDocument/2006/relationships/hyperlink" Target="http://office.microsoft.com/cs-cz/images/results.aspx?qu=telefon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293096"/>
            <a:ext cx="8964488" cy="1800200"/>
          </a:xfrm>
        </p:spPr>
        <p:txBody>
          <a:bodyPr rtlCol="0">
            <a:normAutofit fontScale="92500"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 školy:  </a:t>
            </a:r>
            <a:r>
              <a:rPr lang="cs-CZ" i="1" dirty="0" smtClean="0">
                <a:solidFill>
                  <a:srgbClr val="0070C0"/>
                </a:solidFill>
              </a:rPr>
              <a:t>Základní škola a mateřská škola, Hlušice</a:t>
            </a:r>
            <a:endParaRPr lang="cs-CZ" dirty="0" smtClean="0">
              <a:solidFill>
                <a:srgbClr val="0070C0"/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Autor:  </a:t>
            </a:r>
            <a:r>
              <a:rPr lang="cs-CZ" noProof="1" smtClean="0">
                <a:solidFill>
                  <a:srgbClr val="0070C0"/>
                </a:solidFill>
              </a:rPr>
              <a:t>PAedDr.</a:t>
            </a:r>
            <a:r>
              <a:rPr lang="cs-CZ" dirty="0" smtClean="0">
                <a:solidFill>
                  <a:srgbClr val="0070C0"/>
                </a:solidFill>
              </a:rPr>
              <a:t>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rgbClr val="0070C0"/>
                </a:solidFill>
              </a:rPr>
              <a:t>Název:  </a:t>
            </a:r>
            <a:r>
              <a:rPr lang="en-GB" dirty="0" smtClean="0">
                <a:solidFill>
                  <a:srgbClr val="0070C0"/>
                </a:solidFill>
              </a:rPr>
              <a:t>VY_32_inovace_1A_</a:t>
            </a:r>
            <a:r>
              <a:rPr lang="cs-CZ" dirty="0" smtClean="0">
                <a:solidFill>
                  <a:srgbClr val="0070C0"/>
                </a:solidFill>
              </a:rPr>
              <a:t>20</a:t>
            </a:r>
            <a:r>
              <a:rPr lang="en-GB" dirty="0" smtClean="0">
                <a:solidFill>
                  <a:srgbClr val="0070C0"/>
                </a:solidFill>
              </a:rPr>
              <a:t>_Can</a:t>
            </a:r>
            <a:r>
              <a:rPr lang="cs-CZ" dirty="0" smtClean="0">
                <a:solidFill>
                  <a:srgbClr val="0070C0"/>
                </a:solidFill>
              </a:rPr>
              <a:t>, </a:t>
            </a:r>
            <a:r>
              <a:rPr lang="en-GB" dirty="0" smtClean="0">
                <a:solidFill>
                  <a:srgbClr val="0070C0"/>
                </a:solidFill>
              </a:rPr>
              <a:t>Could</a:t>
            </a:r>
            <a:endParaRPr lang="en-GB" dirty="0" smtClean="0">
              <a:solidFill>
                <a:srgbClr val="0070C0"/>
              </a:solidFill>
            </a:endParaRPr>
          </a:p>
          <a:p>
            <a:pPr algn="ctr">
              <a:defRPr/>
            </a:pPr>
            <a:r>
              <a:rPr lang="cs-CZ" dirty="0" smtClean="0">
                <a:solidFill>
                  <a:srgbClr val="0070C0"/>
                </a:solidFill>
              </a:rPr>
              <a:t>Téma: </a:t>
            </a:r>
            <a:r>
              <a:rPr lang="cs-CZ" sz="2400" b="0" dirty="0" smtClean="0">
                <a:solidFill>
                  <a:srgbClr val="0070C0"/>
                </a:solidFill>
                <a:latin typeface="Bookman Old Style" pitchFamily="18" charset="0"/>
              </a:rPr>
              <a:t>Anglická gramatika v 7. a 8. ročníku ZŠ</a:t>
            </a:r>
            <a:endParaRPr lang="cs-CZ" b="0" dirty="0" smtClean="0">
              <a:solidFill>
                <a:srgbClr val="0070C0"/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 stránky učitel připomene či vysvětlí žákům na příkladech užití: </a:t>
            </a:r>
            <a:r>
              <a:rPr lang="en-GB" sz="2000" dirty="0" smtClean="0">
                <a:latin typeface="Bookman Old Style" pitchFamily="18" charset="0"/>
              </a:rPr>
              <a:t>can / could. 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vysvětlení struktury věty a tvarů dle tabulek (kladné tvary, záporné, otázka).</a:t>
            </a:r>
          </a:p>
          <a:p>
            <a:r>
              <a:rPr lang="cs-CZ" sz="2000" dirty="0" smtClean="0">
                <a:latin typeface="Bookman Old Style" pitchFamily="18" charset="0"/>
              </a:rPr>
              <a:t>3) Procvičení - dialogy: </a:t>
            </a:r>
            <a:r>
              <a:rPr lang="en-GB" sz="2000" dirty="0" smtClean="0">
                <a:latin typeface="Bookman Old Style" pitchFamily="18" charset="0"/>
              </a:rPr>
              <a:t>can / could – </a:t>
            </a:r>
            <a:r>
              <a:rPr lang="cs-CZ" sz="2000" dirty="0" smtClean="0">
                <a:latin typeface="Bookman Old Style" pitchFamily="18" charset="0"/>
              </a:rPr>
              <a:t>doplnění správných tvarů (kontrola po odhalení barevných obdélníků), návod pro vytváření vlastních dialogů, práce ve dvojicích.</a:t>
            </a:r>
          </a:p>
          <a:p>
            <a:r>
              <a:rPr lang="cs-CZ" sz="2000" dirty="0" smtClean="0">
                <a:latin typeface="Bookman Old Style" pitchFamily="18" charset="0"/>
              </a:rPr>
              <a:t>Závěrečná cvičení – doplňování správných tvarů a sloves do vět. Kontrola po odhalení barevných obdélníků.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– v úvodu učiva </a:t>
            </a:r>
            <a:r>
              <a:rPr lang="en-GB" sz="2000" dirty="0" smtClean="0">
                <a:latin typeface="Bookman Old Style" pitchFamily="18" charset="0"/>
              </a:rPr>
              <a:t>can / could.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704856" cy="634082"/>
          </a:xfrm>
        </p:spPr>
        <p:txBody>
          <a:bodyPr/>
          <a:lstStyle/>
          <a:p>
            <a:r>
              <a:rPr lang="en-GB" dirty="0" smtClean="0">
                <a:solidFill>
                  <a:srgbClr val="7030A0"/>
                </a:solidFill>
              </a:rPr>
              <a:t>Can and Could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0" y="0"/>
          <a:ext cx="3563888" cy="4293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4427984" y="332656"/>
          <a:ext cx="4104456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179512" y="4221088"/>
          <a:ext cx="5040560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8" name="Popisek se šipkou doleva 7"/>
          <p:cNvSpPr/>
          <p:nvPr/>
        </p:nvSpPr>
        <p:spPr>
          <a:xfrm>
            <a:off x="5364088" y="4437112"/>
            <a:ext cx="3600400" cy="1800200"/>
          </a:xfrm>
          <a:prstGeom prst="leftArrowCallout">
            <a:avLst>
              <a:gd name="adj1" fmla="val 25000"/>
              <a:gd name="adj2" fmla="val 25000"/>
              <a:gd name="adj3" fmla="val 25000"/>
              <a:gd name="adj4" fmla="val 74982"/>
            </a:avLst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Before Anna came to Britain, she </a:t>
            </a:r>
            <a:r>
              <a:rPr lang="en-GB" b="1" dirty="0" smtClean="0">
                <a:solidFill>
                  <a:srgbClr val="FFFF00"/>
                </a:solidFill>
              </a:rPr>
              <a:t>couldn´t </a:t>
            </a:r>
            <a:r>
              <a:rPr lang="en-GB" dirty="0" smtClean="0"/>
              <a:t>understand much English. Now she </a:t>
            </a:r>
            <a:r>
              <a:rPr lang="en-GB" b="1" dirty="0" smtClean="0">
                <a:solidFill>
                  <a:srgbClr val="FFFF00"/>
                </a:solidFill>
              </a:rPr>
              <a:t>can </a:t>
            </a:r>
            <a:r>
              <a:rPr lang="en-GB" dirty="0" smtClean="0"/>
              <a:t>understand everything.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7920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solidFill>
                  <a:srgbClr val="7030A0"/>
                </a:solidFill>
              </a:rPr>
              <a:t>Can and Could </a:t>
            </a:r>
            <a:r>
              <a:rPr lang="cs-CZ" dirty="0" smtClean="0">
                <a:solidFill>
                  <a:srgbClr val="7030A0"/>
                </a:solidFill>
              </a:rPr>
              <a:t>- </a:t>
            </a:r>
            <a:r>
              <a:rPr lang="en-GB" sz="3200" dirty="0" smtClean="0">
                <a:solidFill>
                  <a:srgbClr val="7030A0"/>
                </a:solidFill>
              </a:rPr>
              <a:t>for permission - affirmative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1988840"/>
          <a:ext cx="8064898" cy="4340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2592288"/>
                <a:gridCol w="3456386"/>
              </a:tblGrid>
              <a:tr h="4340698">
                <a:tc>
                  <a:txBody>
                    <a:bodyPr/>
                    <a:lstStyle/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She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It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We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They</a:t>
                      </a:r>
                    </a:p>
                    <a:p>
                      <a:pPr algn="ctr"/>
                      <a:endParaRPr lang="en-GB" sz="30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cs-CZ" sz="6600" b="0" noProof="0" dirty="0" smtClean="0">
                          <a:solidFill>
                            <a:srgbClr val="00B0F0"/>
                          </a:solidFill>
                        </a:rPr>
                        <a:t>c</a:t>
                      </a:r>
                      <a:r>
                        <a:rPr lang="en-GB" sz="6600" b="0" noProof="0" dirty="0" smtClean="0">
                          <a:solidFill>
                            <a:srgbClr val="00B0F0"/>
                          </a:solidFill>
                        </a:rPr>
                        <a:t>an</a:t>
                      </a:r>
                      <a:endParaRPr lang="cs-CZ" sz="6600" b="0" noProof="0" dirty="0" smtClean="0">
                        <a:solidFill>
                          <a:srgbClr val="00B0F0"/>
                        </a:solidFill>
                      </a:endParaRPr>
                    </a:p>
                    <a:p>
                      <a:pPr algn="ctr"/>
                      <a:r>
                        <a:rPr lang="en-GB" sz="6600" b="0" noProof="0" dirty="0" smtClean="0">
                          <a:solidFill>
                            <a:srgbClr val="FF0000"/>
                          </a:solidFill>
                        </a:rPr>
                        <a:t>could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write the homework at school.</a:t>
                      </a:r>
                      <a:endParaRPr lang="en-GB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endParaRPr lang="cs-CZ" sz="2400" noProof="0" dirty="0" smtClean="0"/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go home early today</a:t>
                      </a:r>
                      <a:r>
                        <a:rPr lang="en-GB" sz="2400" noProof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48478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</a:t>
            </a:r>
            <a:r>
              <a:rPr lang="en-GB" dirty="0" smtClean="0"/>
              <a:t>pronoun</a:t>
            </a:r>
            <a:r>
              <a:rPr lang="cs-CZ" dirty="0" smtClean="0"/>
              <a:t>                 </a:t>
            </a:r>
            <a:r>
              <a:rPr lang="en-GB" dirty="0" smtClean="0"/>
              <a:t>present / past</a:t>
            </a:r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91264" cy="996720"/>
          </a:xfrm>
        </p:spPr>
        <p:txBody>
          <a:bodyPr>
            <a:normAutofit/>
          </a:bodyPr>
          <a:lstStyle/>
          <a:p>
            <a:pPr algn="ctr"/>
            <a:r>
              <a:rPr lang="en-GB" dirty="0" smtClean="0">
                <a:solidFill>
                  <a:srgbClr val="7030A0"/>
                </a:solidFill>
              </a:rPr>
              <a:t>Can and Could </a:t>
            </a:r>
            <a:r>
              <a:rPr lang="cs-CZ" dirty="0" smtClean="0">
                <a:solidFill>
                  <a:srgbClr val="7030A0"/>
                </a:solidFill>
              </a:rPr>
              <a:t>- </a:t>
            </a:r>
            <a:r>
              <a:rPr lang="en-GB" sz="3200" dirty="0" smtClean="0">
                <a:solidFill>
                  <a:srgbClr val="7030A0"/>
                </a:solidFill>
              </a:rPr>
              <a:t>for permission - </a:t>
            </a:r>
            <a:r>
              <a:rPr lang="cs-CZ" sz="3200" dirty="0" smtClean="0">
                <a:solidFill>
                  <a:srgbClr val="7030A0"/>
                </a:solidFill>
              </a:rPr>
              <a:t>negative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67544" y="1988840"/>
          <a:ext cx="8064898" cy="4340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3528392"/>
                <a:gridCol w="2520282"/>
              </a:tblGrid>
              <a:tr h="4340698">
                <a:tc>
                  <a:txBody>
                    <a:bodyPr/>
                    <a:lstStyle/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She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It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We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000" b="0" noProof="0" dirty="0" smtClean="0">
                          <a:solidFill>
                            <a:schemeClr val="tx1"/>
                          </a:solidFill>
                        </a:rPr>
                        <a:t>They</a:t>
                      </a:r>
                    </a:p>
                    <a:p>
                      <a:pPr algn="ctr"/>
                      <a:endParaRPr lang="en-GB" sz="30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0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6000" b="0" noProof="0" dirty="0" smtClean="0">
                          <a:solidFill>
                            <a:srgbClr val="00B0F0"/>
                          </a:solidFill>
                        </a:rPr>
                        <a:t>can´t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0" b="0" noProof="0" dirty="0" smtClean="0">
                          <a:solidFill>
                            <a:srgbClr val="00B0F0"/>
                          </a:solidFill>
                        </a:rPr>
                        <a:t>c</a:t>
                      </a:r>
                      <a:r>
                        <a:rPr lang="en-GB" sz="6000" b="0" noProof="0" dirty="0" smtClean="0">
                          <a:solidFill>
                            <a:srgbClr val="00B0F0"/>
                          </a:solidFill>
                        </a:rPr>
                        <a:t>an</a:t>
                      </a:r>
                      <a:r>
                        <a:rPr lang="cs-CZ" sz="6000" b="0" noProof="0" dirty="0" smtClean="0">
                          <a:solidFill>
                            <a:srgbClr val="00B0F0"/>
                          </a:solidFill>
                        </a:rPr>
                        <a:t>not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6000" b="0" noProof="0" dirty="0" smtClean="0">
                          <a:solidFill>
                            <a:srgbClr val="FF0000"/>
                          </a:solidFill>
                        </a:rPr>
                        <a:t>couldn´t</a:t>
                      </a:r>
                    </a:p>
                    <a:p>
                      <a:pPr algn="ctr"/>
                      <a:endParaRPr lang="en-GB" sz="2000" b="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go to the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sport centre 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on Monday.</a:t>
                      </a:r>
                    </a:p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endParaRPr lang="cs-CZ" sz="2400" noProof="0" dirty="0" smtClean="0"/>
                    </a:p>
                    <a:p>
                      <a:pPr algn="ctr"/>
                      <a:endParaRPr lang="cs-CZ" sz="2400" noProof="0" dirty="0" smtClean="0"/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come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home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early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484784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en-GB" dirty="0" smtClean="0"/>
              <a:t>pronoun</a:t>
            </a:r>
            <a:r>
              <a:rPr lang="cs-CZ" dirty="0" smtClean="0"/>
              <a:t>                          </a:t>
            </a:r>
            <a:r>
              <a:rPr lang="en-GB" dirty="0" smtClean="0"/>
              <a:t>present / past</a:t>
            </a:r>
            <a:endParaRPr lang="en-GB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58808" cy="72008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Can and Could </a:t>
            </a:r>
            <a:r>
              <a:rPr lang="cs-CZ" dirty="0" smtClean="0">
                <a:solidFill>
                  <a:srgbClr val="7030A0"/>
                </a:solidFill>
              </a:rPr>
              <a:t>- </a:t>
            </a:r>
            <a:r>
              <a:rPr lang="en-GB" sz="3600" dirty="0" smtClean="0">
                <a:solidFill>
                  <a:srgbClr val="7030A0"/>
                </a:solidFill>
              </a:rPr>
              <a:t>for permission - questions        </a:t>
            </a:r>
            <a:endParaRPr lang="en-GB" sz="3600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512" y="1844824"/>
          <a:ext cx="8640959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2088232"/>
                <a:gridCol w="4032447"/>
              </a:tblGrid>
              <a:tr h="4320482">
                <a:tc>
                  <a:txBody>
                    <a:bodyPr/>
                    <a:lstStyle/>
                    <a:p>
                      <a:pPr algn="ctr"/>
                      <a:endParaRPr lang="cs-CZ" sz="4000" b="1" noProof="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cs-CZ" sz="4000" b="1" noProof="0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r>
                        <a:rPr lang="en-GB" sz="6000" b="0" noProof="0" dirty="0" smtClean="0">
                          <a:solidFill>
                            <a:srgbClr val="00B0F0"/>
                          </a:solidFill>
                        </a:rPr>
                        <a:t>Can</a:t>
                      </a:r>
                      <a:endParaRPr lang="cs-CZ" sz="6000" b="0" noProof="0" dirty="0" smtClean="0">
                        <a:solidFill>
                          <a:srgbClr val="00B0F0"/>
                        </a:solidFill>
                      </a:endParaRPr>
                    </a:p>
                    <a:p>
                      <a:pPr algn="ctr"/>
                      <a:r>
                        <a:rPr lang="en-GB" sz="6000" b="0" noProof="0" dirty="0" smtClean="0">
                          <a:solidFill>
                            <a:srgbClr val="FF0000"/>
                          </a:solidFill>
                        </a:rPr>
                        <a:t>Could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she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it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we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you</a:t>
                      </a:r>
                    </a:p>
                    <a:p>
                      <a:pPr algn="ctr"/>
                      <a:r>
                        <a:rPr lang="en-GB" sz="3200" b="0" noProof="0" dirty="0" smtClean="0">
                          <a:solidFill>
                            <a:schemeClr val="tx1"/>
                          </a:solidFill>
                        </a:rPr>
                        <a:t>they</a:t>
                      </a:r>
                    </a:p>
                    <a:p>
                      <a:pPr algn="ctr"/>
                      <a:endParaRPr lang="en-GB" sz="3200" b="0" noProof="0" dirty="0" smtClean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go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to the theatre?</a:t>
                      </a:r>
                      <a:endParaRPr lang="en-GB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help his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parents</a:t>
                      </a:r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  <a:p>
                      <a:pPr algn="ctr"/>
                      <a:endParaRPr lang="en-GB" sz="2400" b="0" noProof="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2400" b="0" noProof="0" dirty="0" smtClean="0">
                          <a:solidFill>
                            <a:schemeClr val="tx1"/>
                          </a:solidFill>
                        </a:rPr>
                        <a:t>play</a:t>
                      </a:r>
                      <a:r>
                        <a:rPr lang="en-GB" sz="2400" b="0" baseline="0" noProof="0" dirty="0" smtClean="0">
                          <a:solidFill>
                            <a:schemeClr val="tx1"/>
                          </a:solidFill>
                        </a:rPr>
                        <a:t> the violin?</a:t>
                      </a:r>
                      <a:endParaRPr lang="en-GB" sz="2400" b="0" noProof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340768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en-GB" dirty="0" smtClean="0"/>
              <a:t>present / past</a:t>
            </a:r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7589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DIALOGUES. </a:t>
            </a:r>
            <a:r>
              <a:rPr lang="en-GB" sz="2200" dirty="0" smtClean="0"/>
              <a:t>What do you say in these situations?</a:t>
            </a:r>
            <a:r>
              <a:rPr lang="cs-CZ" sz="2200" dirty="0" smtClean="0"/>
              <a:t> </a:t>
            </a:r>
            <a:r>
              <a:rPr lang="en-GB" sz="2200" dirty="0" smtClean="0"/>
              <a:t>Use </a:t>
            </a:r>
            <a:r>
              <a:rPr lang="en-GB" sz="2200" b="1" dirty="0" smtClean="0">
                <a:solidFill>
                  <a:srgbClr val="FF0000"/>
                </a:solidFill>
              </a:rPr>
              <a:t>can</a:t>
            </a:r>
            <a:r>
              <a:rPr lang="en-GB" sz="2200" dirty="0" smtClean="0"/>
              <a:t> or </a:t>
            </a:r>
            <a:r>
              <a:rPr lang="en-GB" sz="2200" b="1" dirty="0" smtClean="0">
                <a:solidFill>
                  <a:srgbClr val="FF0000"/>
                </a:solidFill>
              </a:rPr>
              <a:t>could</a:t>
            </a:r>
            <a:r>
              <a:rPr lang="en-GB" sz="2200" dirty="0" smtClean="0"/>
              <a:t>.</a:t>
            </a:r>
            <a:endParaRPr lang="en-GB" sz="2200" dirty="0"/>
          </a:p>
        </p:txBody>
      </p:sp>
      <p:sp>
        <p:nvSpPr>
          <p:cNvPr id="3" name="Oválný popisek 2"/>
          <p:cNvSpPr/>
          <p:nvPr/>
        </p:nvSpPr>
        <p:spPr>
          <a:xfrm>
            <a:off x="179512" y="1412776"/>
            <a:ext cx="3384376" cy="1080120"/>
          </a:xfrm>
          <a:prstGeom prst="wedgeEllipseCallout">
            <a:avLst>
              <a:gd name="adj1" fmla="val -51245"/>
              <a:gd name="adj2" fmla="val 666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Can / Could you open the door, </a:t>
            </a:r>
            <a:r>
              <a:rPr lang="cs-CZ" dirty="0" smtClean="0"/>
              <a:t>(</a:t>
            </a:r>
            <a:r>
              <a:rPr lang="en-GB" dirty="0" smtClean="0"/>
              <a:t>please</a:t>
            </a:r>
            <a:r>
              <a:rPr lang="cs-CZ" dirty="0" smtClean="0"/>
              <a:t>) 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Oválný popisek 3"/>
          <p:cNvSpPr/>
          <p:nvPr/>
        </p:nvSpPr>
        <p:spPr>
          <a:xfrm>
            <a:off x="251520" y="2852936"/>
            <a:ext cx="3168352" cy="936104"/>
          </a:xfrm>
          <a:prstGeom prst="wedgeEllipseCallout">
            <a:avLst>
              <a:gd name="adj1" fmla="val -54941"/>
              <a:gd name="adj2" fmla="val 86550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Can / Could you pass the salt, </a:t>
            </a:r>
            <a:r>
              <a:rPr lang="cs-CZ" dirty="0" smtClean="0">
                <a:solidFill>
                  <a:schemeClr val="tx1"/>
                </a:solidFill>
              </a:rPr>
              <a:t>(</a:t>
            </a:r>
            <a:r>
              <a:rPr lang="en-GB" dirty="0" smtClean="0">
                <a:solidFill>
                  <a:schemeClr val="tx1"/>
                </a:solidFill>
              </a:rPr>
              <a:t>please</a:t>
            </a:r>
            <a:r>
              <a:rPr lang="cs-CZ" dirty="0" smtClean="0">
                <a:solidFill>
                  <a:schemeClr val="tx1"/>
                </a:solidFill>
              </a:rPr>
              <a:t>) </a:t>
            </a:r>
            <a:r>
              <a:rPr lang="en-GB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251520" y="4149080"/>
            <a:ext cx="3240360" cy="1080120"/>
          </a:xfrm>
          <a:prstGeom prst="wedgeEllipseCallout">
            <a:avLst>
              <a:gd name="adj1" fmla="val -56307"/>
              <a:gd name="adj2" fmla="val 88154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Can / Could you turn off the radio, (please)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5148064" y="1484784"/>
            <a:ext cx="3744416" cy="1224136"/>
          </a:xfrm>
          <a:prstGeom prst="wedgeEllipseCallout">
            <a:avLst>
              <a:gd name="adj1" fmla="val 52428"/>
              <a:gd name="adj2" fmla="val 817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Can / Could I have tomato soup, (please)</a:t>
            </a:r>
            <a:r>
              <a:rPr lang="cs-CZ" dirty="0" smtClean="0"/>
              <a:t> 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7" name="Oválný popisek 6"/>
          <p:cNvSpPr/>
          <p:nvPr/>
        </p:nvSpPr>
        <p:spPr>
          <a:xfrm>
            <a:off x="5652120" y="2924944"/>
            <a:ext cx="3168352" cy="1152128"/>
          </a:xfrm>
          <a:prstGeom prst="wedgeEllipseCallout">
            <a:avLst>
              <a:gd name="adj1" fmla="val 52921"/>
              <a:gd name="adj2" fmla="val 84489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Can / Could you give me your phone number, (please)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012160" y="4437112"/>
            <a:ext cx="2736304" cy="1008112"/>
          </a:xfrm>
          <a:prstGeom prst="wedgeEllipseCallout">
            <a:avLst>
              <a:gd name="adj1" fmla="val 55039"/>
              <a:gd name="adj2" fmla="val 95483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Can / Could I borrow your pen, (please) ?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204864"/>
            <a:ext cx="1671527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268760"/>
            <a:ext cx="1555229" cy="1184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1960" y="2924944"/>
            <a:ext cx="1902844" cy="1056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3356992"/>
            <a:ext cx="1682969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4725144"/>
            <a:ext cx="3312368" cy="18550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4149080"/>
            <a:ext cx="2016224" cy="1132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 descr="C:\Documents and Settings\Sachovy klub\Local Settings\Temporary Internet Files\Content.IE5\P8GGUKOZ\MC90044039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20414696">
            <a:off x="5148064" y="5301208"/>
            <a:ext cx="1296144" cy="1296144"/>
          </a:xfrm>
          <a:prstGeom prst="rect">
            <a:avLst/>
          </a:prstGeom>
          <a:noFill/>
        </p:spPr>
      </p:pic>
      <p:sp>
        <p:nvSpPr>
          <p:cNvPr id="18" name="Oválný popisek 17"/>
          <p:cNvSpPr/>
          <p:nvPr/>
        </p:nvSpPr>
        <p:spPr>
          <a:xfrm>
            <a:off x="6804248" y="5733256"/>
            <a:ext cx="1800200" cy="720080"/>
          </a:xfrm>
          <a:prstGeom prst="wedgeEllipseCallout">
            <a:avLst>
              <a:gd name="adj1" fmla="val -78909"/>
              <a:gd name="adj2" fmla="val 55358"/>
            </a:avLst>
          </a:prstGeo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2411760" y="1700808"/>
            <a:ext cx="576064" cy="28803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7452320" y="1844824"/>
            <a:ext cx="576064" cy="28803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899592" y="2924944"/>
            <a:ext cx="1368152" cy="28803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6300192" y="3068960"/>
            <a:ext cx="1368152" cy="28803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899592" y="4581128"/>
            <a:ext cx="864096" cy="28803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6444208" y="4797152"/>
            <a:ext cx="864096" cy="28803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EXERCISES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88640"/>
            <a:ext cx="2689611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67544" y="1628800"/>
            <a:ext cx="8352928" cy="2308324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Complete these sentences. Use </a:t>
            </a:r>
            <a:r>
              <a:rPr lang="en-GB" dirty="0" smtClean="0">
                <a:solidFill>
                  <a:srgbClr val="FF0000"/>
                </a:solidFill>
              </a:rPr>
              <a:t>can </a:t>
            </a:r>
            <a:r>
              <a:rPr lang="en-GB" dirty="0" smtClean="0"/>
              <a:t>or </a:t>
            </a:r>
            <a:r>
              <a:rPr lang="en-GB" dirty="0" smtClean="0">
                <a:solidFill>
                  <a:srgbClr val="FF0000"/>
                </a:solidFill>
              </a:rPr>
              <a:t>can´t</a:t>
            </a:r>
            <a:r>
              <a:rPr lang="en-GB" dirty="0" smtClean="0"/>
              <a:t> + one of these verbs: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                come    find    hear    see    speak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en-GB" dirty="0" smtClean="0"/>
              <a:t>I´m sorry but we can´t come to your party next Saturday.</a:t>
            </a:r>
          </a:p>
          <a:p>
            <a:r>
              <a:rPr lang="en-GB" dirty="0" smtClean="0"/>
              <a:t>I like this hotel room. You can see the mountains from the window.</a:t>
            </a:r>
          </a:p>
          <a:p>
            <a:r>
              <a:rPr lang="en-GB" dirty="0" smtClean="0"/>
              <a:t>You are speaking very quietly. I can´t hear you.</a:t>
            </a:r>
          </a:p>
          <a:p>
            <a:r>
              <a:rPr lang="en-GB" dirty="0" smtClean="0"/>
              <a:t>Have you seen my bag? I can´t find it.</a:t>
            </a:r>
          </a:p>
          <a:p>
            <a:r>
              <a:rPr lang="en-GB" dirty="0" smtClean="0"/>
              <a:t>Catherine got the job because she can speak five languages.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4005064"/>
            <a:ext cx="8352928" cy="2592288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Complete these sentences. Use </a:t>
            </a:r>
            <a:r>
              <a:rPr lang="en-GB" dirty="0" smtClean="0">
                <a:solidFill>
                  <a:srgbClr val="FF0000"/>
                </a:solidFill>
              </a:rPr>
              <a:t>can</a:t>
            </a:r>
            <a:r>
              <a:rPr lang="cs-CZ" dirty="0" smtClean="0">
                <a:solidFill>
                  <a:srgbClr val="FF0000"/>
                </a:solidFill>
              </a:rPr>
              <a:t>´t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or </a:t>
            </a:r>
            <a:r>
              <a:rPr lang="en-GB" dirty="0" smtClean="0">
                <a:solidFill>
                  <a:srgbClr val="FF0000"/>
                </a:solidFill>
              </a:rPr>
              <a:t>couldn´t</a:t>
            </a:r>
            <a:r>
              <a:rPr lang="en-GB" dirty="0" smtClean="0"/>
              <a:t> + one of these verbs:</a:t>
            </a: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               </a:t>
            </a:r>
            <a:r>
              <a:rPr lang="en-GB" b="1" dirty="0" smtClean="0">
                <a:solidFill>
                  <a:srgbClr val="FF0000"/>
                </a:solidFill>
              </a:rPr>
              <a:t>eat    decide    fin</a:t>
            </a:r>
            <a:r>
              <a:rPr lang="cs-CZ" b="1" dirty="0" smtClean="0">
                <a:solidFill>
                  <a:srgbClr val="FF0000"/>
                </a:solidFill>
              </a:rPr>
              <a:t>d </a:t>
            </a:r>
            <a:r>
              <a:rPr lang="en-GB" b="1" dirty="0" smtClean="0">
                <a:solidFill>
                  <a:srgbClr val="FF0000"/>
                </a:solidFill>
              </a:rPr>
              <a:t>   go    sleep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en-GB" dirty="0" smtClean="0"/>
              <a:t>I was tired but I couldn´t sleep.</a:t>
            </a:r>
          </a:p>
          <a:p>
            <a:r>
              <a:rPr lang="en-GB" dirty="0" smtClean="0"/>
              <a:t>I wasn´t hungry yesterday. I couldn´t eat my dinner.</a:t>
            </a:r>
          </a:p>
          <a:p>
            <a:r>
              <a:rPr lang="en-GB" dirty="0" smtClean="0"/>
              <a:t>Ann doesn´t know what to do. She can´t decide.</a:t>
            </a:r>
          </a:p>
          <a:p>
            <a:r>
              <a:rPr lang="en-GB" dirty="0" smtClean="0"/>
              <a:t>I wanted to speak to Martin yesterday but I couldn´t find him.</a:t>
            </a:r>
          </a:p>
          <a:p>
            <a:r>
              <a:rPr lang="en-GB" dirty="0" smtClean="0"/>
              <a:t>Jim can´t go to the concert next Saturday. He has to work.</a:t>
            </a:r>
          </a:p>
          <a:p>
            <a:endParaRPr lang="en-GB" dirty="0" smtClean="0"/>
          </a:p>
        </p:txBody>
      </p:sp>
      <p:sp>
        <p:nvSpPr>
          <p:cNvPr id="7" name="Zaoblený obdélník 6"/>
          <p:cNvSpPr/>
          <p:nvPr/>
        </p:nvSpPr>
        <p:spPr>
          <a:xfrm>
            <a:off x="2267744" y="2492896"/>
            <a:ext cx="1152128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131840" y="2780928"/>
            <a:ext cx="864096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779912" y="3068960"/>
            <a:ext cx="1008112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3203848" y="3356992"/>
            <a:ext cx="936104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067944" y="3645024"/>
            <a:ext cx="1080120" cy="2160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195736" y="4869160"/>
            <a:ext cx="1368152" cy="216024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419872" y="5157192"/>
            <a:ext cx="1224136" cy="216024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067944" y="5445224"/>
            <a:ext cx="1296144" cy="216024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932040" y="5733256"/>
            <a:ext cx="1224136" cy="216024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971600" y="6021288"/>
            <a:ext cx="864096" cy="216024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5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772816"/>
            <a:ext cx="8435278" cy="4536503"/>
          </a:xfrm>
        </p:spPr>
        <p:txBody>
          <a:bodyPr>
            <a:normAutofit fontScale="85000" lnSpcReduction="20000"/>
          </a:bodyPr>
          <a:lstStyle/>
          <a:p>
            <a:endParaRPr lang="cs-CZ" sz="1600" dirty="0" smtClean="0"/>
          </a:p>
          <a:p>
            <a:r>
              <a:rPr lang="en-GB" sz="1600" dirty="0" smtClean="0">
                <a:hlinkClick r:id="rId2"/>
              </a:rPr>
              <a:t>http://</a:t>
            </a:r>
            <a:r>
              <a:rPr lang="en-GB" sz="1600" dirty="0" err="1" smtClean="0">
                <a:hlinkClick r:id="rId2"/>
              </a:rPr>
              <a:t>office.microsoft.com</a:t>
            </a:r>
            <a:r>
              <a:rPr lang="en-GB" sz="1600" dirty="0" smtClean="0">
                <a:hlinkClick r:id="rId2"/>
              </a:rPr>
              <a:t>/</a:t>
            </a:r>
            <a:r>
              <a:rPr lang="en-GB" sz="1600" dirty="0" err="1" smtClean="0">
                <a:hlinkClick r:id="rId2"/>
              </a:rPr>
              <a:t>cs-cz</a:t>
            </a:r>
            <a:r>
              <a:rPr lang="en-GB" sz="1600" dirty="0" smtClean="0">
                <a:hlinkClick r:id="rId2"/>
              </a:rPr>
              <a:t>/images/</a:t>
            </a:r>
            <a:r>
              <a:rPr lang="en-GB" sz="1600" dirty="0" err="1" smtClean="0">
                <a:hlinkClick r:id="rId2"/>
              </a:rPr>
              <a:t>results.aspx?ex</a:t>
            </a:r>
            <a:r>
              <a:rPr lang="en-GB" sz="1600" dirty="0" smtClean="0">
                <a:hlinkClick r:id="rId2"/>
              </a:rPr>
              <a:t>=2&amp;qu=dveře#ai:MC900324352|mt:0|</a:t>
            </a:r>
            <a:endParaRPr lang="en-GB" sz="1600" dirty="0" smtClean="0"/>
          </a:p>
          <a:p>
            <a:r>
              <a:rPr lang="en-GB" sz="1600" dirty="0" smtClean="0">
                <a:hlinkClick r:id="rId3"/>
              </a:rPr>
              <a:t>http://office.microsoft.com/cs-cz/images/results.aspx?qu=pol%C3%A9vka&amp;ctt=1#ai:MM900223780|mt:0|</a:t>
            </a:r>
            <a:endParaRPr lang="en-GB" sz="1600" dirty="0" smtClean="0"/>
          </a:p>
          <a:p>
            <a:r>
              <a:rPr lang="en-GB" sz="1600" dirty="0" smtClean="0">
                <a:hlinkClick r:id="rId4"/>
              </a:rPr>
              <a:t>http://office.microsoft.com/cs-cz/images/results.aspx?qu=telefon&amp;ctt=1#ai:MC900441938|mt:0|</a:t>
            </a:r>
            <a:endParaRPr lang="en-GB" sz="1600" dirty="0" smtClean="0"/>
          </a:p>
          <a:p>
            <a:r>
              <a:rPr lang="en-GB" sz="1600" dirty="0" smtClean="0">
                <a:hlinkClick r:id="rId5"/>
              </a:rPr>
              <a:t>http://office.microsoft.com/cs-cz/images/results.aspx?qu=telefon%C3%AD%20%C4%8D%C3%ADslo&amp;ctt=1#ai:MC900237161|mt:0|</a:t>
            </a:r>
            <a:endParaRPr lang="en-GB" sz="1600" dirty="0" smtClean="0"/>
          </a:p>
          <a:p>
            <a:r>
              <a:rPr lang="en-GB" sz="1600" dirty="0" smtClean="0">
                <a:hlinkClick r:id="rId6"/>
              </a:rPr>
              <a:t>http://office.microsoft.com/cs-cz/images/results.aspx?qu=s%C5%AFl&amp;ctt=1#ai:MC900215810|mt:0|</a:t>
            </a:r>
            <a:endParaRPr lang="en-GB" sz="1600" dirty="0" smtClean="0"/>
          </a:p>
          <a:p>
            <a:r>
              <a:rPr lang="en-GB" sz="1600" dirty="0" smtClean="0">
                <a:hlinkClick r:id="rId7"/>
              </a:rPr>
              <a:t>http://office.microsoft.com/cs-cz/images/results.aspx?qu=radio&amp;ctt=1#ai:MC900089364|mt:0|</a:t>
            </a:r>
            <a:endParaRPr lang="en-GB" sz="1600" dirty="0" smtClean="0"/>
          </a:p>
          <a:p>
            <a:r>
              <a:rPr lang="en-GB" sz="1600" dirty="0" smtClean="0">
                <a:hlinkClick r:id="rId8"/>
              </a:rPr>
              <a:t>http://office.microsoft.com/cs-cz/images/results.aspx?qu=pero&amp;ctt=1#ai:MC900251511|mt:0|</a:t>
            </a:r>
            <a:endParaRPr lang="en-GB" sz="1600" dirty="0" smtClean="0"/>
          </a:p>
          <a:p>
            <a:r>
              <a:rPr lang="en-GB" sz="1600" dirty="0" smtClean="0"/>
              <a:t>http://office.microsoft.com/cs-cz/images/results.aspx?qu=pen%C3%ADze&amp;ctt=1#ai:MC900440391|mt:0|</a:t>
            </a:r>
          </a:p>
          <a:p>
            <a:endParaRPr lang="en-GB" sz="1600" dirty="0" smtClean="0"/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The Good Grammar Book, Michael Swan, Catherine Walter, Oxford University Press </a:t>
            </a:r>
            <a:endParaRPr lang="cs-CZ" sz="16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rgbClr val="C00000"/>
                </a:solidFill>
                <a:latin typeface="Georgia" pitchFamily="18" charset="0"/>
              </a:rPr>
              <a:t>3 v 1 Angličtina – maturitní minimum, Infoa 2009, Donata Olejník</a:t>
            </a:r>
            <a:endParaRPr lang="en-GB" sz="1600" noProof="1" smtClean="0">
              <a:solidFill>
                <a:srgbClr val="C00000"/>
              </a:solidFill>
              <a:latin typeface="Georgia" pitchFamily="18" charset="0"/>
            </a:endParaRPr>
          </a:p>
          <a:p>
            <a:endParaRPr lang="cs-CZ" sz="1400" dirty="0"/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MultipleChoice</Type>
  <ChoicesCount>2</ChoicesCount>
  <Orientation>Bottom</Orientation>
</Layout>
</file>

<file path=customXml/item2.xml><?xml version="1.0" encoding="utf-8"?>
<Layout>
  <Type>MultipleChoice</Type>
  <ChoicesCount>2</ChoicesCount>
  <Orientation>TopVertical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MultipleChoice</Type>
  <ChoicesCount>2</ChoicesCount>
  <Orientation>Left</Orientation>
</Layout>
</file>

<file path=customXml/item5.xml><?xml version="1.0" encoding="utf-8"?>
<Layout>
  <Type>YesNo</Type>
  <ChoicesCount>2</ChoicesCount>
  <Orientation>Left</Orientation>
</Layout>
</file>

<file path=customXml/item6.xml><?xml version="1.0" encoding="utf-8"?>
<Layout>
  <Type>MultipleChoice</Type>
  <ChoicesCount>2</ChoicesCount>
  <Orientation>Right</Orientation>
</Layout>
</file>

<file path=customXml/item7.xml><?xml version="1.0" encoding="utf-8"?>
<Layout>
  <Type>MultipleChoice</Type>
  <ChoicesCount>2</ChoicesCount>
  <Orientation>Bottom</Orientation>
</Layout>
</file>

<file path=customXml/item8.xml><?xml version="1.0" encoding="utf-8"?>
<Layout>
  <Type>MultipleChoice</Type>
  <ChoicesCount>10</ChoicesCount>
  <Orientation>Left</Orientation>
</Layout>
</file>

<file path=customXml/item9.xml><?xml version="1.0" encoding="utf-8"?>
<Layout>
  <Type>Drawing</Type>
  <ChoicesCount>0</ChoicesCount>
  <Orientation>Left</Orientation>
</Layout>
</file>

<file path=customXml/item10.xml><?xml version="1.0" encoding="utf-8"?>
<Layout>
  <Type>MultipleChoice</Type>
  <ChoicesCount>2</ChoicesCount>
  <Orientation>Bottom</Orientation>
</Layout>
</file>

<file path=customXml/item11.xml><?xml version="1.0" encoding="utf-8"?>
<Layout>
  <Type>YesNo</Type>
  <ChoicesCount>2</ChoicesCount>
  <Orientation>Left</Orientation>
</Layout>
</file>

<file path=customXml/item12.xml><?xml version="1.0" encoding="utf-8"?>
<Layout>
  <Type>MultipleChoice</Type>
  <ChoicesCount>2</ChoicesCount>
  <Orientation>Left</Orientation>
</Layout>
</file>

<file path=customXml/item13.xml><?xml version="1.0" encoding="utf-8"?>
<Layout>
  <Type>MultipleChoice</Type>
  <ChoicesCount>2</ChoicesCount>
  <Orientation>Bottom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66ADC4EA-DD9B-4785-A19A-78AAAA9B4A3C}">
  <ds:schemaRefs/>
</ds:datastoreItem>
</file>

<file path=customXml/itemProps2.xml><?xml version="1.0" encoding="utf-8"?>
<ds:datastoreItem xmlns:ds="http://schemas.openxmlformats.org/officeDocument/2006/customXml" ds:itemID="{4AF4DBCD-98AB-4CB1-9505-000F410C3F1E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7AD5CC84-15BF-44A1-8240-1413DA285906}">
  <ds:schemaRefs/>
</ds:datastoreItem>
</file>

<file path=customXml/itemProps5.xml><?xml version="1.0" encoding="utf-8"?>
<ds:datastoreItem xmlns:ds="http://schemas.openxmlformats.org/officeDocument/2006/customXml" ds:itemID="{8DBAFB0E-B2F6-4DDF-B536-8A2A17D4E43A}">
  <ds:schemaRefs/>
</ds:datastoreItem>
</file>

<file path=customXml/itemProps6.xml><?xml version="1.0" encoding="utf-8"?>
<ds:datastoreItem xmlns:ds="http://schemas.openxmlformats.org/officeDocument/2006/customXml" ds:itemID="{9320B3E2-C5D5-4532-A89F-39B6A526F935}">
  <ds:schemaRefs/>
</ds:datastoreItem>
</file>

<file path=customXml/itemProps7.xml><?xml version="1.0" encoding="utf-8"?>
<ds:datastoreItem xmlns:ds="http://schemas.openxmlformats.org/officeDocument/2006/customXml" ds:itemID="{3D809334-F258-4FC3-AB59-E9308EECAA58}">
  <ds:schemaRefs/>
</ds:datastoreItem>
</file>

<file path=customXml/itemProps8.xml><?xml version="1.0" encoding="utf-8"?>
<ds:datastoreItem xmlns:ds="http://schemas.openxmlformats.org/officeDocument/2006/customXml" ds:itemID="{8504C9C8-44BD-4661-A454-476C9D84CD1E}">
  <ds:schemaRefs/>
</ds:datastoreItem>
</file>

<file path=customXml/itemProps9.xml><?xml version="1.0" encoding="utf-8"?>
<ds:datastoreItem xmlns:ds="http://schemas.openxmlformats.org/officeDocument/2006/customXml" ds:itemID="{3C7B0AE8-37F0-42AE-BA53-DCFC17F57D54}">
  <ds:schemaRefs/>
</ds:datastoreItem>
</file>

<file path=customXml/itemProps10.xml><?xml version="1.0" encoding="utf-8"?>
<ds:datastoreItem xmlns:ds="http://schemas.openxmlformats.org/officeDocument/2006/customXml" ds:itemID="{8CAC4195-48C1-4D56-BBF0-93E58F8506CD}">
  <ds:schemaRefs/>
</ds:datastoreItem>
</file>

<file path=customXml/itemProps11.xml><?xml version="1.0" encoding="utf-8"?>
<ds:datastoreItem xmlns:ds="http://schemas.openxmlformats.org/officeDocument/2006/customXml" ds:itemID="{9AFA7167-CCD6-47A7-8CDD-D4BD0408B101}">
  <ds:schemaRefs/>
</ds:datastoreItem>
</file>

<file path=customXml/itemProps12.xml><?xml version="1.0" encoding="utf-8"?>
<ds:datastoreItem xmlns:ds="http://schemas.openxmlformats.org/officeDocument/2006/customXml" ds:itemID="{E93ED59B-F23A-4007-BB0E-2D5FC302BD91}">
  <ds:schemaRefs/>
</ds:datastoreItem>
</file>

<file path=customXml/itemProps13.xml><?xml version="1.0" encoding="utf-8"?>
<ds:datastoreItem xmlns:ds="http://schemas.openxmlformats.org/officeDocument/2006/customXml" ds:itemID="{5E19A780-C116-4D45-BD58-72866F66ABDB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1438</TotalTime>
  <Words>721</Words>
  <Application>Microsoft Office PowerPoint</Application>
  <PresentationFormat>Předvádění na obrazovce (4:3)</PresentationFormat>
  <Paragraphs>131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prezentace_vzor_v1</vt:lpstr>
      <vt:lpstr>1_prezentace_vzor_v1</vt:lpstr>
      <vt:lpstr>Administrativní</vt:lpstr>
      <vt:lpstr> </vt:lpstr>
      <vt:lpstr>ANOTACE:</vt:lpstr>
      <vt:lpstr>Can and Could</vt:lpstr>
      <vt:lpstr>Can and Could - for permission - affirmative</vt:lpstr>
      <vt:lpstr>Can and Could - for permission - negative</vt:lpstr>
      <vt:lpstr>Can and Could - for permission - questions        </vt:lpstr>
      <vt:lpstr>DIALOGUES. What do you say in these situations? Use can or could.</vt:lpstr>
      <vt:lpstr>EXERCISES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Marcela Vaňková</cp:lastModifiedBy>
  <cp:revision>332</cp:revision>
  <dcterms:created xsi:type="dcterms:W3CDTF">2011-08-31T08:42:42Z</dcterms:created>
  <dcterms:modified xsi:type="dcterms:W3CDTF">2012-03-05T07:42:34Z</dcterms:modified>
</cp:coreProperties>
</file>