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7" autoAdjust="0"/>
    <p:restoredTop sz="94660"/>
  </p:normalViewPr>
  <p:slideViewPr>
    <p:cSldViewPr>
      <p:cViewPr varScale="1">
        <p:scale>
          <a:sx n="111" d="100"/>
          <a:sy n="111" d="100"/>
        </p:scale>
        <p:origin x="-162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F322D421-4833-4BBA-B1F5-901D9921C13B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110F2D5-47CF-41E2-9FD9-F6DD20A042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D421-4833-4BBA-B1F5-901D9921C13B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F2D5-47CF-41E2-9FD9-F6DD20A042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D421-4833-4BBA-B1F5-901D9921C13B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F2D5-47CF-41E2-9FD9-F6DD20A042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D421-4833-4BBA-B1F5-901D9921C13B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F2D5-47CF-41E2-9FD9-F6DD20A0426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D421-4833-4BBA-B1F5-901D9921C13B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F2D5-47CF-41E2-9FD9-F6DD20A0426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D421-4833-4BBA-B1F5-901D9921C13B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F2D5-47CF-41E2-9FD9-F6DD20A042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D421-4833-4BBA-B1F5-901D9921C13B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F2D5-47CF-41E2-9FD9-F6DD20A042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F322D421-4833-4BBA-B1F5-901D9921C13B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110F2D5-47CF-41E2-9FD9-F6DD20A042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F322D421-4833-4BBA-B1F5-901D9921C13B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110F2D5-47CF-41E2-9FD9-F6DD20A042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D421-4833-4BBA-B1F5-901D9921C13B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F2D5-47CF-41E2-9FD9-F6DD20A042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D421-4833-4BBA-B1F5-901D9921C13B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F2D5-47CF-41E2-9FD9-F6DD20A042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F322D421-4833-4BBA-B1F5-901D9921C13B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110F2D5-47CF-41E2-9FD9-F6DD20A0426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8244031"/>
              </p:ext>
            </p:extLst>
          </p:nvPr>
        </p:nvGraphicFramePr>
        <p:xfrm>
          <a:off x="1691680" y="764704"/>
          <a:ext cx="6389734" cy="4608512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1484950"/>
                <a:gridCol w="4904784"/>
              </a:tblGrid>
              <a:tr h="2603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CZ.1.07/1.5.00/34.0565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654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materiálu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VY-32-INOVACE-519 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Slovník důležitých pojmů pro 2. ročník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00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školy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Masarykova střední škola zemědělská a Vyšší odborná škola, Opava, příspěvková organizace</a:t>
                      </a:r>
                    </a:p>
                  </a:txBody>
                  <a:tcPr marL="55267" marR="55267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2664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Ing. Daniela </a:t>
                      </a:r>
                      <a:r>
                        <a:rPr lang="cs-CZ" sz="9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Brímusová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5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Průřezová témata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životní prostředí</a:t>
                      </a:r>
                    </a:p>
                  </a:txBody>
                  <a:tcPr marL="55267" marR="55267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461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Tematický celek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Sadovnické úpravy</a:t>
                      </a:r>
                    </a:p>
                  </a:txBody>
                  <a:tcPr marL="55267" marR="55267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45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Ročník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332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Datum tvorby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3.1.2013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654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Datum a místo ověření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25.4.2013 SAD 2.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654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Druh učebního materiálu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</a:p>
                  </a:txBody>
                  <a:tcPr marL="55267" marR="55267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2315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Anotace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nové látky – názornější a přehlednější vysvětlení učiva</a:t>
                      </a:r>
                    </a:p>
                  </a:txBody>
                  <a:tcPr marL="55267" marR="55267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2726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Klíčová slova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Cibulovina, dvouletka,  habitus,  kapková závlaha,  letnička,  obalované osivo, pesticid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66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Metodický pokyn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Možnosti využití – práce s učebnicí, internetem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21441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096" y="5373216"/>
            <a:ext cx="6083808" cy="74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732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2708920"/>
            <a:ext cx="5723468" cy="1828090"/>
          </a:xfrm>
        </p:spPr>
        <p:txBody>
          <a:bodyPr/>
          <a:lstStyle/>
          <a:p>
            <a:r>
              <a:rPr lang="cs-CZ" dirty="0" smtClean="0"/>
              <a:t>Slovník důležitých pojmů pro 2.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62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Cibulovina</a:t>
            </a:r>
            <a:r>
              <a:rPr lang="cs-CZ" dirty="0" smtClean="0"/>
              <a:t> - </a:t>
            </a:r>
            <a:r>
              <a:rPr lang="cs-CZ" dirty="0"/>
              <a:t>vytrvalá bylina vytvářející charakteristický podzemní zásobní orgán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9210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Dominanta</a:t>
            </a:r>
            <a:r>
              <a:rPr lang="cs-CZ" dirty="0" smtClean="0"/>
              <a:t> - </a:t>
            </a:r>
            <a:r>
              <a:rPr lang="cs-CZ" dirty="0"/>
              <a:t>hlavní prvek </a:t>
            </a:r>
            <a:r>
              <a:rPr lang="cs-CZ" dirty="0" smtClean="0"/>
              <a:t>kompozice</a:t>
            </a:r>
          </a:p>
          <a:p>
            <a:endParaRPr lang="cs-CZ" dirty="0"/>
          </a:p>
          <a:p>
            <a:r>
              <a:rPr lang="cs-CZ" b="1" dirty="0" smtClean="0"/>
              <a:t>Dvouletka</a:t>
            </a:r>
            <a:r>
              <a:rPr lang="cs-CZ" dirty="0" smtClean="0"/>
              <a:t> – bylina, jejíž </a:t>
            </a:r>
            <a:r>
              <a:rPr lang="cs-CZ" dirty="0"/>
              <a:t>vývojový cyklus je tvořen dvěma po sobě následujícími vegetačními obdobími. V prvním roce vytvoří vegetační orgány v druhém generativní a umírá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723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Habitus</a:t>
            </a:r>
            <a:r>
              <a:rPr lang="cs-CZ" dirty="0" smtClean="0"/>
              <a:t> - </a:t>
            </a:r>
            <a:r>
              <a:rPr lang="cs-CZ" dirty="0"/>
              <a:t>celkový vzhled </a:t>
            </a:r>
            <a:r>
              <a:rPr lang="cs-CZ" dirty="0" smtClean="0"/>
              <a:t>rostliny</a:t>
            </a:r>
          </a:p>
          <a:p>
            <a:endParaRPr lang="cs-CZ" dirty="0"/>
          </a:p>
          <a:p>
            <a:r>
              <a:rPr lang="cs-CZ" b="1" dirty="0" smtClean="0"/>
              <a:t>Hlíznatá rostlina </a:t>
            </a:r>
            <a:r>
              <a:rPr lang="cs-CZ" dirty="0" smtClean="0"/>
              <a:t>- </a:t>
            </a:r>
            <a:r>
              <a:rPr lang="cs-CZ" dirty="0"/>
              <a:t>vytrvalá bylina vytvářející podzemní dužnaté zásobní orgány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309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Kapková závlaha </a:t>
            </a:r>
            <a:r>
              <a:rPr lang="cs-CZ" dirty="0" smtClean="0"/>
              <a:t>– </a:t>
            </a:r>
            <a:r>
              <a:rPr lang="cs-CZ" dirty="0"/>
              <a:t>stejnoměrná aplikace malého množství vody na půdní povrch nebo k rostlinám </a:t>
            </a:r>
            <a:r>
              <a:rPr lang="cs-CZ" dirty="0" smtClean="0"/>
              <a:t>v</a:t>
            </a:r>
            <a:r>
              <a:rPr lang="cs-CZ" dirty="0"/>
              <a:t> podobě jednotlivých kapek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Kobercové záhony </a:t>
            </a:r>
            <a:r>
              <a:rPr lang="cs-CZ" dirty="0" smtClean="0"/>
              <a:t>– </a:t>
            </a:r>
            <a:r>
              <a:rPr lang="cs-CZ" dirty="0"/>
              <a:t>květinové výsadby bohatého ornamentálního členění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Kobercovky</a:t>
            </a:r>
            <a:r>
              <a:rPr lang="cs-CZ" dirty="0" smtClean="0"/>
              <a:t> - </a:t>
            </a:r>
            <a:r>
              <a:rPr lang="cs-CZ" dirty="0"/>
              <a:t>trvalky v jednoleté kultuře vyznačující se kompaktním růstem a barevností</a:t>
            </a:r>
          </a:p>
        </p:txBody>
      </p:sp>
    </p:spTree>
    <p:extLst>
      <p:ext uri="{BB962C8B-B14F-4D97-AF65-F5344CB8AC3E}">
        <p14:creationId xmlns:p14="http://schemas.microsoft.com/office/powerpoint/2010/main" val="6177514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Letnička</a:t>
            </a:r>
            <a:r>
              <a:rPr lang="cs-CZ" dirty="0" smtClean="0"/>
              <a:t> - </a:t>
            </a:r>
            <a:r>
              <a:rPr lang="cs-CZ" dirty="0"/>
              <a:t>jednoletá bylina nebo </a:t>
            </a:r>
            <a:r>
              <a:rPr lang="cs-CZ" dirty="0" smtClean="0"/>
              <a:t>rostlina, </a:t>
            </a:r>
            <a:r>
              <a:rPr lang="cs-CZ" dirty="0"/>
              <a:t>která je jako jednoletá používána v květinových výsadbách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7391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Obalované osivo </a:t>
            </a:r>
            <a:r>
              <a:rPr lang="cs-CZ" dirty="0" smtClean="0"/>
              <a:t>– </a:t>
            </a:r>
            <a:r>
              <a:rPr lang="cs-CZ" dirty="0"/>
              <a:t>druh předseťové úpravy osiva při niž se semeno obaluje hnojivy, pesticidy a různými látkami</a:t>
            </a:r>
          </a:p>
          <a:p>
            <a:endParaRPr lang="cs-CZ" dirty="0"/>
          </a:p>
          <a:p>
            <a:r>
              <a:rPr lang="cs-CZ" b="1" dirty="0" smtClean="0"/>
              <a:t>Odpočívadlo</a:t>
            </a:r>
            <a:r>
              <a:rPr lang="cs-CZ" dirty="0" smtClean="0"/>
              <a:t> – zpevněná plocha s vhodným vybavením, určená hlavně k odpočinku, navazující na pěší komunikaci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14168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Pesticid</a:t>
            </a:r>
            <a:r>
              <a:rPr lang="cs-CZ" dirty="0" smtClean="0"/>
              <a:t> – </a:t>
            </a:r>
            <a:r>
              <a:rPr lang="cs-CZ" dirty="0"/>
              <a:t>chemický přípravek používaný v zemědělství a zahradnictví proti biologickým škůdcům a škodlivým organismům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00909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Trvalka</a:t>
            </a:r>
            <a:r>
              <a:rPr lang="cs-CZ" dirty="0" smtClean="0"/>
              <a:t> - </a:t>
            </a:r>
            <a:r>
              <a:rPr lang="cs-CZ" dirty="0"/>
              <a:t>víceletá </a:t>
            </a:r>
            <a:r>
              <a:rPr lang="cs-CZ" dirty="0" smtClean="0"/>
              <a:t>bylina, </a:t>
            </a:r>
            <a:r>
              <a:rPr lang="cs-CZ" dirty="0"/>
              <a:t>která během svého života několikrát kvete a plodí</a:t>
            </a:r>
          </a:p>
        </p:txBody>
      </p:sp>
    </p:spTree>
    <p:extLst>
      <p:ext uri="{BB962C8B-B14F-4D97-AF65-F5344CB8AC3E}">
        <p14:creationId xmlns:p14="http://schemas.microsoft.com/office/powerpoint/2010/main" val="247520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119257"/>
            <a:ext cx="6840760" cy="3603812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Zatravňovací prvek, zatravňovací tvárnice </a:t>
            </a:r>
            <a:r>
              <a:rPr lang="cs-CZ" dirty="0" smtClean="0"/>
              <a:t>– konstrukční dlažební prvek různé velikosti a tvaru, který se používá ke zpevňování zatěžovaných travnatých ploch, ochraně svahů proti erozi apod.</a:t>
            </a:r>
          </a:p>
          <a:p>
            <a:endParaRPr lang="cs-CZ" dirty="0"/>
          </a:p>
          <a:p>
            <a:r>
              <a:rPr lang="cs-CZ" b="1" dirty="0" smtClean="0"/>
              <a:t>Zatravňovací rohož </a:t>
            </a:r>
            <a:r>
              <a:rPr lang="cs-CZ" dirty="0" smtClean="0"/>
              <a:t>– textilie s vetknutými semeny trav, popř. s příměsí jiných bylin, určena k zakládání trávníků</a:t>
            </a:r>
          </a:p>
          <a:p>
            <a:endParaRPr lang="cs-CZ" dirty="0"/>
          </a:p>
          <a:p>
            <a:r>
              <a:rPr lang="cs-CZ" b="1" dirty="0" smtClean="0"/>
              <a:t>Zpracování půdy </a:t>
            </a:r>
            <a:r>
              <a:rPr lang="cs-CZ" dirty="0" smtClean="0"/>
              <a:t>– soustava mechanických zákroků do půdy, které umožňují kulturním rostlinám dobré zakořeňování, růst a vývoj</a:t>
            </a:r>
          </a:p>
          <a:p>
            <a:endParaRPr lang="cs-CZ" dirty="0"/>
          </a:p>
          <a:p>
            <a:r>
              <a:rPr lang="cs-CZ" b="1" dirty="0" smtClean="0"/>
              <a:t>Živý (biotický) prvek zeleně </a:t>
            </a:r>
            <a:r>
              <a:rPr lang="cs-CZ" dirty="0" smtClean="0"/>
              <a:t>– živé organismy nebo jejich soubory, které tvoří objekt zeleně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68971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</a:t>
            </a:r>
            <a:r>
              <a:rPr lang="cs-CZ"/>
              <a:t>ISBN 978-80-247-3605-1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1850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22</TotalTime>
  <Words>370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Špendlík</vt:lpstr>
      <vt:lpstr>Prezentace aplikace PowerPoint</vt:lpstr>
      <vt:lpstr>Slovník důležitých pojmů pro 2. ročník</vt:lpstr>
      <vt:lpstr>C</vt:lpstr>
      <vt:lpstr>D</vt:lpstr>
      <vt:lpstr>H</vt:lpstr>
      <vt:lpstr>K</vt:lpstr>
      <vt:lpstr>L</vt:lpstr>
      <vt:lpstr>O</vt:lpstr>
      <vt:lpstr>P</vt:lpstr>
      <vt:lpstr>T</vt:lpstr>
      <vt:lpstr>Z</vt:lpstr>
      <vt:lpstr>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Slovník důležitých pojmů pro 2. ročník</dc:title>
  <dc:creator>Miroslav Brimus</dc:creator>
  <cp:lastModifiedBy>Miroslav Brimus</cp:lastModifiedBy>
  <cp:revision>7</cp:revision>
  <dcterms:created xsi:type="dcterms:W3CDTF">2013-04-27T20:59:30Z</dcterms:created>
  <dcterms:modified xsi:type="dcterms:W3CDTF">2014-01-05T15:20:03Z</dcterms:modified>
</cp:coreProperties>
</file>