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80CD5838-A985-43E4-9590-5D1D50227B2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DD4A328-061B-4A47-855A-627D10F56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D5838-A985-43E4-9590-5D1D50227B2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4A328-061B-4A47-855A-627D10F56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D5838-A985-43E4-9590-5D1D50227B2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4A328-061B-4A47-855A-627D10F56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D5838-A985-43E4-9590-5D1D50227B2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4A328-061B-4A47-855A-627D10F56CF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D5838-A985-43E4-9590-5D1D50227B2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4A328-061B-4A47-855A-627D10F56CF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D5838-A985-43E4-9590-5D1D50227B2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4A328-061B-4A47-855A-627D10F56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D5838-A985-43E4-9590-5D1D50227B2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4A328-061B-4A47-855A-627D10F56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80CD5838-A985-43E4-9590-5D1D50227B2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DD4A328-061B-4A47-855A-627D10F56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80CD5838-A985-43E4-9590-5D1D50227B2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DD4A328-061B-4A47-855A-627D10F56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D5838-A985-43E4-9590-5D1D50227B2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4A328-061B-4A47-855A-627D10F56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D5838-A985-43E4-9590-5D1D50227B2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4A328-061B-4A47-855A-627D10F56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0CD5838-A985-43E4-9590-5D1D50227B27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DD4A328-061B-4A47-855A-627D10F56CF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1096887"/>
              </p:ext>
            </p:extLst>
          </p:nvPr>
        </p:nvGraphicFramePr>
        <p:xfrm>
          <a:off x="971600" y="908720"/>
          <a:ext cx="7239219" cy="357473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57897"/>
                <a:gridCol w="5581322"/>
              </a:tblGrid>
              <a:tr h="1854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CZ.1.07/1.5.00/34.0565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2565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materiálu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VY-32-INOVACE-520 </a:t>
                      </a: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Slovník důležitých pojmů pro 3. ročník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3502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Masarykova střední škola zemědělská a Vyšší odborná škola, Opava, příspěvková organizace</a:t>
                      </a:r>
                    </a:p>
                  </a:txBody>
                  <a:tcPr marL="68536" marR="68536" marT="0" marB="0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1897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Ing. Daniela </a:t>
                      </a:r>
                      <a:r>
                        <a:rPr lang="cs-CZ" sz="10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Brímusová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267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Průřezová témata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Člověk a životní prostředí</a:t>
                      </a:r>
                    </a:p>
                  </a:txBody>
                  <a:tcPr marL="68536" marR="68536" marT="0" marB="0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2465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Tematický celek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Sadovnické úpravy</a:t>
                      </a:r>
                    </a:p>
                  </a:txBody>
                  <a:tcPr marL="68536" marR="68536" marT="0" marB="0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2460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Ročník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Za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2373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Datum tvorby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3.1.2013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3502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Datum a místo ověření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18.4.2013 SAD 3. Za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3502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Druh učebního materiálu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</a:p>
                  </a:txBody>
                  <a:tcPr marL="68536" marR="68536" marT="0" marB="0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1751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Anotace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nové látky – názornější a přehlednější vysvětlení učiva</a:t>
                      </a:r>
                    </a:p>
                  </a:txBody>
                  <a:tcPr marL="68536" marR="68536" marT="0" marB="0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1941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Klíčová slova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Bonsaj, černý úhor, kontrast, mulčování, palmeta, treláž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3502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Metodický pokyn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Možnosti využití – práce s učebnicí, internetem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17511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36" marR="68536" marT="0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5157192"/>
            <a:ext cx="6940622" cy="930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751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2708920"/>
            <a:ext cx="5723468" cy="1828090"/>
          </a:xfrm>
        </p:spPr>
        <p:txBody>
          <a:bodyPr/>
          <a:lstStyle/>
          <a:p>
            <a:r>
              <a:rPr lang="cs-CZ" dirty="0" smtClean="0"/>
              <a:t>Slovník důležitých pojmů pro 3.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59609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Bonsaj - </a:t>
            </a:r>
            <a:r>
              <a:rPr lang="cs-CZ" dirty="0"/>
              <a:t>uměle zakrsle udržovaná dřevina, obvykle zasazena v misce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Břehový porost - </a:t>
            </a:r>
            <a:r>
              <a:rPr lang="cs-CZ" dirty="0"/>
              <a:t>porost vzrostlé zeleně (stromy, keře) a bylinného patra který v přirozené druhové skladbě lemuje vodní tok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43056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Černý úhor </a:t>
            </a:r>
            <a:r>
              <a:rPr lang="cs-CZ" dirty="0" smtClean="0"/>
              <a:t>– povrch půdy udržovaný v bezplevelném stavu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8498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Kmenný tvar stromů </a:t>
            </a:r>
            <a:r>
              <a:rPr lang="cs-CZ" dirty="0" smtClean="0"/>
              <a:t>– školkařský výpěstek listnatého stromu s kmenem a korunou. Podle výšky kmene se rozlišuje: zákrsek,  čtvrtkmen, polokmen, vysokokmen, alejový strom</a:t>
            </a:r>
          </a:p>
          <a:p>
            <a:endParaRPr lang="cs-CZ" dirty="0"/>
          </a:p>
          <a:p>
            <a:r>
              <a:rPr lang="cs-CZ" b="1" dirty="0" smtClean="0"/>
              <a:t>Kompozice</a:t>
            </a:r>
            <a:r>
              <a:rPr lang="cs-CZ" dirty="0" smtClean="0"/>
              <a:t> - </a:t>
            </a:r>
            <a:r>
              <a:rPr lang="cs-CZ" dirty="0"/>
              <a:t>dílo vzniklé vhodným uspořádáním, výběrem a uspořádáním prvků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Kontrast</a:t>
            </a:r>
            <a:r>
              <a:rPr lang="cs-CZ" dirty="0" smtClean="0"/>
              <a:t> - </a:t>
            </a:r>
            <a:r>
              <a:rPr lang="cs-CZ" dirty="0"/>
              <a:t>nápadná odchylka od blízkých prvků</a:t>
            </a:r>
          </a:p>
        </p:txBody>
      </p:sp>
    </p:spTree>
    <p:extLst>
      <p:ext uri="{BB962C8B-B14F-4D97-AF65-F5344CB8AC3E}">
        <p14:creationId xmlns:p14="http://schemas.microsoft.com/office/powerpoint/2010/main" val="13186743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Mobilní zeleň </a:t>
            </a:r>
            <a:r>
              <a:rPr lang="cs-CZ" dirty="0" smtClean="0"/>
              <a:t>- </a:t>
            </a:r>
            <a:r>
              <a:rPr lang="cs-CZ" dirty="0"/>
              <a:t>výsadby rostlin do přemístitelných nádob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Mulčování půdy </a:t>
            </a:r>
            <a:r>
              <a:rPr lang="cs-CZ" dirty="0" smtClean="0"/>
              <a:t>– pokrývání povrchu půdy vrstvou ochranného materiálu, který chrání její strukturu před kornatěním, zhutňováním a vodní erozí. </a:t>
            </a:r>
            <a:r>
              <a:rPr lang="cs-CZ" dirty="0" err="1" smtClean="0"/>
              <a:t>Nastýlka</a:t>
            </a:r>
            <a:r>
              <a:rPr lang="cs-CZ" dirty="0" smtClean="0"/>
              <a:t> organickou hmotou (popř. textilii nebo fólii) brání růstu většiny plevelů, omezuje výpar z půdy, zabraňuje promrzání kořenového prostoru u stálezelených dřevin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0223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Palmeta</a:t>
            </a:r>
            <a:r>
              <a:rPr lang="cs-CZ" dirty="0" smtClean="0"/>
              <a:t> – tvarovaná ovocná stěna, vyvedená na konstrukci</a:t>
            </a:r>
          </a:p>
          <a:p>
            <a:endParaRPr lang="cs-CZ" dirty="0"/>
          </a:p>
          <a:p>
            <a:r>
              <a:rPr lang="cs-CZ" b="1" dirty="0" smtClean="0"/>
              <a:t>Půdní reakce </a:t>
            </a:r>
            <a:r>
              <a:rPr lang="cs-CZ" dirty="0" smtClean="0"/>
              <a:t>(pH) - </a:t>
            </a:r>
            <a:r>
              <a:rPr lang="cs-CZ" dirty="0"/>
              <a:t>je způsobena přítomností a koncentrací volných vodíkových iontů v půdním roztoku. V půdním prostředí se velikost pH pohybuje od 1 do </a:t>
            </a:r>
            <a:r>
              <a:rPr lang="cs-CZ" dirty="0" smtClean="0"/>
              <a:t>14 (čím </a:t>
            </a:r>
            <a:r>
              <a:rPr lang="cs-CZ" dirty="0"/>
              <a:t>≤ 7, tím kyselejší, čím ≥ 7, tím zásaditější)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273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Treláž</a:t>
            </a:r>
            <a:r>
              <a:rPr lang="cs-CZ" dirty="0" smtClean="0"/>
              <a:t> – lehká, svislá, obvykle laťová konstrukce, tvořící oporu pro popínavé dřeviny, zhotovená ze dřeva, kovu nebo jiných materiálů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6194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HURYCH, Václav. </a:t>
            </a:r>
            <a:r>
              <a:rPr lang="cs-CZ" i="1" dirty="0"/>
              <a:t>Tvorba zeleně</a:t>
            </a:r>
            <a:r>
              <a:rPr lang="cs-CZ" dirty="0"/>
              <a:t>: </a:t>
            </a:r>
            <a:r>
              <a:rPr lang="cs-CZ" i="1" dirty="0"/>
              <a:t>sadovnictví - krajinářství</a:t>
            </a:r>
            <a:r>
              <a:rPr lang="cs-CZ" dirty="0"/>
              <a:t>. 1. vyd. Mělník: Vyšší odborná škola zahradnická a Střední zahradnická škola ve spolupráci s </a:t>
            </a:r>
            <a:r>
              <a:rPr lang="cs-CZ" dirty="0" err="1"/>
              <a:t>Grada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2011, 303 s. </a:t>
            </a:r>
            <a:r>
              <a:rPr lang="cs-CZ"/>
              <a:t>ISBN 978-80-247-3605-1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58292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20</TotalTime>
  <Words>324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Špendlík</vt:lpstr>
      <vt:lpstr>Prezentace aplikace PowerPoint</vt:lpstr>
      <vt:lpstr>Slovník důležitých pojmů pro 3. ročník</vt:lpstr>
      <vt:lpstr>B</vt:lpstr>
      <vt:lpstr>Č</vt:lpstr>
      <vt:lpstr>K</vt:lpstr>
      <vt:lpstr>M</vt:lpstr>
      <vt:lpstr>P</vt:lpstr>
      <vt:lpstr>T</vt:lpstr>
      <vt:lpstr>Zdroje: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Slovník důležitých pojmů pro 3. ročník</dc:title>
  <dc:creator>Miroslav Brimus</dc:creator>
  <cp:lastModifiedBy>Miroslav Brimus</cp:lastModifiedBy>
  <cp:revision>8</cp:revision>
  <dcterms:created xsi:type="dcterms:W3CDTF">2013-04-27T21:18:55Z</dcterms:created>
  <dcterms:modified xsi:type="dcterms:W3CDTF">2014-01-05T15:23:25Z</dcterms:modified>
</cp:coreProperties>
</file>