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62" r:id="rId4"/>
    <p:sldId id="259" r:id="rId5"/>
    <p:sldId id="257" r:id="rId6"/>
    <p:sldId id="258" r:id="rId7"/>
    <p:sldId id="260" r:id="rId8"/>
    <p:sldId id="265" r:id="rId9"/>
    <p:sldId id="266" r:id="rId10"/>
    <p:sldId id="267" r:id="rId11"/>
    <p:sldId id="27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6FFF1-6759-4830-B30B-3D652C4F0680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A799-7F05-43B6-B411-C2A65AF40A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6FFF1-6759-4830-B30B-3D652C4F0680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A799-7F05-43B6-B411-C2A65AF40A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6FFF1-6759-4830-B30B-3D652C4F0680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A799-7F05-43B6-B411-C2A65AF40A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6FFF1-6759-4830-B30B-3D652C4F0680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A799-7F05-43B6-B411-C2A65AF40A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6FFF1-6759-4830-B30B-3D652C4F0680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A799-7F05-43B6-B411-C2A65AF40A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6FFF1-6759-4830-B30B-3D652C4F0680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A799-7F05-43B6-B411-C2A65AF40A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6FFF1-6759-4830-B30B-3D652C4F0680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A799-7F05-43B6-B411-C2A65AF40A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6FFF1-6759-4830-B30B-3D652C4F0680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A799-7F05-43B6-B411-C2A65AF40A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6FFF1-6759-4830-B30B-3D652C4F0680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A799-7F05-43B6-B411-C2A65AF40A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6FFF1-6759-4830-B30B-3D652C4F0680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A799-7F05-43B6-B411-C2A65AF40A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6FFF1-6759-4830-B30B-3D652C4F0680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A799-7F05-43B6-B411-C2A65AF40A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16FFF1-6759-4830-B30B-3D652C4F0680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66A799-7F05-43B6-B411-C2A65AF40A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85729"/>
            <a:ext cx="7772400" cy="3314722"/>
          </a:xfrm>
        </p:spPr>
        <p:txBody>
          <a:bodyPr>
            <a:normAutofit/>
          </a:bodyPr>
          <a:lstStyle/>
          <a:p>
            <a:r>
              <a:rPr lang="cs-CZ" sz="1100" b="1" dirty="0" smtClean="0"/>
              <a:t>Ná</a:t>
            </a:r>
            <a:r>
              <a:rPr lang="cs-CZ" sz="1600" b="1" dirty="0" smtClean="0"/>
              <a:t>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smtClean="0"/>
              <a:t>: VY_22_INOVACE_27_</a:t>
            </a:r>
            <a:r>
              <a:rPr lang="cs-CZ" sz="1600" dirty="0" err="1" smtClean="0"/>
              <a:t>Strasbourg</a:t>
            </a:r>
            <a:r>
              <a:rPr lang="cs-CZ" sz="1600" dirty="0" smtClean="0"/>
              <a:t>_hz1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15.12.2013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9.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 Rada Evropy, Evropský parlament, Evropský soud pro lidská práva.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budov institucí Evropské unie</a:t>
            </a:r>
            <a:r>
              <a:rPr lang="cs-CZ" sz="1100" dirty="0" smtClean="0"/>
              <a:t>.</a:t>
            </a:r>
            <a:endParaRPr lang="cs-CZ" sz="11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Strasbourg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428736"/>
            <a:ext cx="8001056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B</a:t>
            </a:r>
            <a:r>
              <a:rPr lang="en-US" sz="2400" dirty="0" smtClean="0"/>
              <a:t>oat trip on the Rhine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3" y="1428736"/>
            <a:ext cx="814393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In </a:t>
            </a:r>
            <a:r>
              <a:rPr lang="cs-CZ" sz="2400" dirty="0" err="1" smtClean="0"/>
              <a:t>Strasbourg</a:t>
            </a:r>
            <a:r>
              <a:rPr lang="cs-CZ" sz="2400" dirty="0" smtClean="0"/>
              <a:t> </a:t>
            </a:r>
            <a:r>
              <a:rPr lang="en-US" sz="2400" dirty="0" smtClean="0"/>
              <a:t> was established</a:t>
            </a:r>
            <a:r>
              <a:rPr lang="cs-CZ" sz="2400" dirty="0" smtClean="0"/>
              <a:t> </a:t>
            </a:r>
            <a:r>
              <a:rPr lang="en-US" sz="2400" dirty="0" smtClean="0"/>
              <a:t>Council of Europe human rights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500174"/>
            <a:ext cx="8072494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098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Flagpoles</a:t>
            </a:r>
            <a:r>
              <a:rPr lang="cs-CZ" sz="2400" smtClean="0"/>
              <a:t> </a:t>
            </a:r>
            <a:r>
              <a:rPr lang="cs-CZ" sz="2400" smtClean="0"/>
              <a:t>-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Czech</a:t>
            </a:r>
            <a:r>
              <a:rPr lang="cs-CZ" sz="2400" dirty="0" smtClean="0"/>
              <a:t> </a:t>
            </a:r>
            <a:r>
              <a:rPr lang="cs-CZ" sz="2400" dirty="0" err="1" smtClean="0"/>
              <a:t>Republic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middle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357298"/>
            <a:ext cx="8001056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E</a:t>
            </a:r>
            <a:r>
              <a:rPr lang="en-US" sz="2400" dirty="0" err="1" smtClean="0"/>
              <a:t>ntry</a:t>
            </a:r>
            <a:r>
              <a:rPr lang="en-US" sz="2400" dirty="0" smtClean="0"/>
              <a:t> into the Council of Europe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Council of Europe is an international pan-European organization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215370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I</a:t>
            </a:r>
            <a:r>
              <a:rPr lang="en-US" sz="2400" dirty="0" smtClean="0"/>
              <a:t>n Strasbourg </a:t>
            </a:r>
            <a:r>
              <a:rPr lang="cs-CZ" sz="2400" dirty="0" smtClean="0"/>
              <a:t>are </a:t>
            </a:r>
            <a:r>
              <a:rPr lang="en-US" sz="2400" dirty="0" smtClean="0"/>
              <a:t>Council of Europe, European Parliament and European Court of Human Rights.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5" y="1428736"/>
            <a:ext cx="8215370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B</a:t>
            </a:r>
            <a:r>
              <a:rPr lang="en-US" sz="2400" dirty="0" err="1" smtClean="0"/>
              <a:t>uilding</a:t>
            </a:r>
            <a:r>
              <a:rPr lang="en-US" sz="2400" dirty="0" smtClean="0"/>
              <a:t> connects the bridge over the Rhine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7" y="1428736"/>
            <a:ext cx="8215370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  Looking to the other side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00174"/>
            <a:ext cx="8072494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12 – 15)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113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VY_22_INOVACE_27_Strasbourg_hz1 Číslo projektu: CZ 1.07/1.4.00/21.3355 Autor: Mgr. Zdena Hanušová Datum tvorby: 15.12.2013 Cílový ročník: 9. ročník Vzdělávací oblast: Anglický jazyk Klíčové slovo:  Rada Evropy, Evropský parlament, Evropský soud pro lidská práva. Anotace: Prezentace fotografií z budov institucí Evropské unie.</vt:lpstr>
      <vt:lpstr>Strasbourg.</vt:lpstr>
      <vt:lpstr>Boat trip on the Rhine.</vt:lpstr>
      <vt:lpstr>In Strasbourg  was established Council of Europe human rights. </vt:lpstr>
      <vt:lpstr>Flagpoles - The Czech Republic is in the middle.</vt:lpstr>
      <vt:lpstr>Entry into the Council of Europe.</vt:lpstr>
      <vt:lpstr>The Council of Europe is an international pan-European organization.</vt:lpstr>
      <vt:lpstr>In Strasbourg are Council of Europe, European Parliament and European Court of Human Rights.</vt:lpstr>
      <vt:lpstr>Building connects the bridge over the Rhine. </vt:lpstr>
      <vt:lpstr>  Looking to the other side.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13</cp:revision>
  <dcterms:created xsi:type="dcterms:W3CDTF">2014-01-03T17:47:41Z</dcterms:created>
  <dcterms:modified xsi:type="dcterms:W3CDTF">2014-01-05T16:15:56Z</dcterms:modified>
</cp:coreProperties>
</file>