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8" r:id="rId4"/>
    <p:sldId id="259" r:id="rId5"/>
    <p:sldId id="269" r:id="rId6"/>
    <p:sldId id="261" r:id="rId7"/>
    <p:sldId id="258" r:id="rId8"/>
    <p:sldId id="262" r:id="rId9"/>
    <p:sldId id="263" r:id="rId10"/>
    <p:sldId id="270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63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1DA36-B011-4319-805A-9D37DA1E5B1C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3876FA-3D48-4804-9A1B-116B24B074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1DA36-B011-4319-805A-9D37DA1E5B1C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3876FA-3D48-4804-9A1B-116B24B074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1DA36-B011-4319-805A-9D37DA1E5B1C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3876FA-3D48-4804-9A1B-116B24B074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1DA36-B011-4319-805A-9D37DA1E5B1C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3876FA-3D48-4804-9A1B-116B24B074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1DA36-B011-4319-805A-9D37DA1E5B1C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3876FA-3D48-4804-9A1B-116B24B074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1DA36-B011-4319-805A-9D37DA1E5B1C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3876FA-3D48-4804-9A1B-116B24B074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1DA36-B011-4319-805A-9D37DA1E5B1C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3876FA-3D48-4804-9A1B-116B24B074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1DA36-B011-4319-805A-9D37DA1E5B1C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3876FA-3D48-4804-9A1B-116B24B074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1DA36-B011-4319-805A-9D37DA1E5B1C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3876FA-3D48-4804-9A1B-116B24B074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1DA36-B011-4319-805A-9D37DA1E5B1C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3876FA-3D48-4804-9A1B-116B24B074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1DA36-B011-4319-805A-9D37DA1E5B1C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3876FA-3D48-4804-9A1B-116B24B074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1DA36-B011-4319-805A-9D37DA1E5B1C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3876FA-3D48-4804-9A1B-116B24B0749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500043"/>
            <a:ext cx="7772400" cy="3100408"/>
          </a:xfrm>
        </p:spPr>
        <p:txBody>
          <a:bodyPr>
            <a:normAutofit/>
          </a:bodyPr>
          <a:lstStyle/>
          <a:p>
            <a:r>
              <a:rPr lang="cs-CZ" sz="1600" b="1" dirty="0" smtClean="0"/>
              <a:t>Název školy</a:t>
            </a:r>
            <a:r>
              <a:rPr lang="cs-CZ" sz="1600" dirty="0" smtClean="0"/>
              <a:t>: Základní škola Chomutov, Písečná 5144</a:t>
            </a:r>
            <a:br>
              <a:rPr lang="cs-CZ" sz="1600" dirty="0" smtClean="0"/>
            </a:br>
            <a:r>
              <a:rPr lang="cs-CZ" sz="1600" b="1" dirty="0" smtClean="0"/>
              <a:t>Název materiálu</a:t>
            </a:r>
            <a:r>
              <a:rPr lang="cs-CZ" sz="1600" smtClean="0"/>
              <a:t>: </a:t>
            </a:r>
            <a:r>
              <a:rPr lang="cs-CZ" sz="1600" smtClean="0"/>
              <a:t>VY_22_INOVACE_29_</a:t>
            </a:r>
            <a:r>
              <a:rPr lang="cs-CZ" sz="1600" dirty="0" err="1" smtClean="0"/>
              <a:t>Strasbourg</a:t>
            </a:r>
            <a:r>
              <a:rPr lang="cs-CZ" sz="1600" dirty="0" smtClean="0"/>
              <a:t> </a:t>
            </a:r>
            <a:r>
              <a:rPr lang="cs-CZ" sz="1600" dirty="0" err="1" smtClean="0"/>
              <a:t>Cathedral</a:t>
            </a:r>
            <a:r>
              <a:rPr lang="cs-CZ" sz="1600" dirty="0" smtClean="0"/>
              <a:t>_hz1</a:t>
            </a:r>
            <a:br>
              <a:rPr lang="cs-CZ" sz="1600" dirty="0" smtClean="0"/>
            </a:br>
            <a:r>
              <a:rPr lang="cs-CZ" sz="1600" b="1" dirty="0" smtClean="0"/>
              <a:t>Číslo projektu</a:t>
            </a:r>
            <a:r>
              <a:rPr lang="cs-CZ" sz="1600" dirty="0" smtClean="0"/>
              <a:t>: CZ 1.07/1.4.00/21.3355</a:t>
            </a:r>
            <a:br>
              <a:rPr lang="cs-CZ" sz="1600" dirty="0" smtClean="0"/>
            </a:br>
            <a:r>
              <a:rPr lang="cs-CZ" sz="1600" b="1" dirty="0" smtClean="0"/>
              <a:t>Autor</a:t>
            </a:r>
            <a:r>
              <a:rPr lang="cs-CZ" sz="1600" dirty="0" smtClean="0"/>
              <a:t>: Mgr. Zdena Hanušová</a:t>
            </a:r>
            <a:br>
              <a:rPr lang="cs-CZ" sz="1600" dirty="0" smtClean="0"/>
            </a:br>
            <a:r>
              <a:rPr lang="cs-CZ" sz="1600" b="1" dirty="0" smtClean="0"/>
              <a:t>Datum tvorby</a:t>
            </a:r>
            <a:r>
              <a:rPr lang="cs-CZ" sz="1600" dirty="0" smtClean="0"/>
              <a:t>: 17.12.2013</a:t>
            </a:r>
            <a:br>
              <a:rPr lang="cs-CZ" sz="1600" dirty="0" smtClean="0"/>
            </a:br>
            <a:r>
              <a:rPr lang="cs-CZ" sz="1600" b="1" dirty="0" smtClean="0"/>
              <a:t>Cílový ročník</a:t>
            </a:r>
            <a:r>
              <a:rPr lang="cs-CZ" sz="1600" dirty="0" smtClean="0"/>
              <a:t>: 8. ročník</a:t>
            </a:r>
            <a:br>
              <a:rPr lang="cs-CZ" sz="1600" dirty="0" smtClean="0"/>
            </a:br>
            <a:r>
              <a:rPr lang="cs-CZ" sz="1600" b="1" dirty="0" smtClean="0"/>
              <a:t>Vzdělávací oblast: </a:t>
            </a:r>
            <a:r>
              <a:rPr lang="cs-CZ" sz="1600" dirty="0" smtClean="0"/>
              <a:t>Anglický jazyk</a:t>
            </a:r>
            <a:br>
              <a:rPr lang="cs-CZ" sz="1600" dirty="0" smtClean="0"/>
            </a:br>
            <a:r>
              <a:rPr lang="cs-CZ" sz="1600" b="1" dirty="0" smtClean="0"/>
              <a:t>Klíčové slovo: katedrála, sochy, orloj.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Anotace</a:t>
            </a:r>
            <a:r>
              <a:rPr lang="cs-CZ" sz="1600" dirty="0" smtClean="0"/>
              <a:t>: Prezentace fotografií z Katedrály Panny Marie ve Štrasburku.</a:t>
            </a:r>
            <a:endParaRPr lang="cs-CZ" sz="1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042998"/>
          </a:xfrm>
        </p:spPr>
        <p:txBody>
          <a:bodyPr>
            <a:normAutofit/>
          </a:bodyPr>
          <a:lstStyle/>
          <a:p>
            <a:pPr hangingPunct="0"/>
            <a:r>
              <a:rPr lang="cs-CZ" sz="1100" i="1" dirty="0" smtClean="0"/>
              <a:t>Autorem materiálu a všech jeho částí, není-li uvedeno jinak,</a:t>
            </a:r>
            <a:endParaRPr lang="cs-CZ" sz="1100" dirty="0" smtClean="0"/>
          </a:p>
          <a:p>
            <a:pPr hangingPunct="0"/>
            <a:r>
              <a:rPr lang="cs-CZ" sz="1100" i="1" dirty="0" smtClean="0"/>
              <a:t>je Mgr. Zdena Hanušová.</a:t>
            </a:r>
            <a:endParaRPr lang="cs-CZ" sz="1100" dirty="0" smtClean="0"/>
          </a:p>
          <a:p>
            <a:pPr hangingPunct="0"/>
            <a:r>
              <a:rPr lang="cs-CZ" sz="1100" i="1" dirty="0" smtClean="0"/>
              <a:t>Financováno z ESF a státního rozpočtu ČR.</a:t>
            </a:r>
            <a:endParaRPr lang="cs-CZ" sz="1100" dirty="0" smtClean="0"/>
          </a:p>
          <a:p>
            <a:endParaRPr lang="cs-CZ" sz="1100" dirty="0"/>
          </a:p>
        </p:txBody>
      </p:sp>
      <p:pic>
        <p:nvPicPr>
          <p:cNvPr id="4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lc="http://schemas.openxmlformats.org/drawingml/2006/lockedCanvas" xmlns="" xmlns:wpc="http://schemas.microsoft.com/office/word/2010/wordprocessingCanvas" xmlns:mc="http://schemas.openxmlformats.org/markup-compatibility/2006" xmlns:o="urn:schemas-microsoft-com:office:office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xmlns:a14="http://schemas.microsoft.com/office/drawing/2010/main" xmlns:pic="http://schemas.openxmlformats.org/drawingml/2006/picture" val="0"/>
              </a:ext>
            </a:extLst>
          </a:blip>
          <a:srcRect/>
          <a:stretch>
            <a:fillRect/>
          </a:stretch>
        </p:blipFill>
        <p:spPr bwMode="auto">
          <a:xfrm>
            <a:off x="3204210" y="4929197"/>
            <a:ext cx="2735580" cy="571504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Strasbourg</a:t>
            </a:r>
            <a:r>
              <a:rPr lang="cs-CZ" dirty="0" smtClean="0"/>
              <a:t> </a:t>
            </a:r>
            <a:r>
              <a:rPr lang="cs-CZ" dirty="0" err="1" smtClean="0"/>
              <a:t>Cathedral</a:t>
            </a:r>
            <a:r>
              <a:rPr lang="cs-CZ" dirty="0" smtClean="0"/>
              <a:t> - </a:t>
            </a:r>
            <a:r>
              <a:rPr lang="cs-CZ" dirty="0" err="1" smtClean="0"/>
              <a:t>Cathedral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Notre</a:t>
            </a:r>
            <a:r>
              <a:rPr lang="cs-CZ" dirty="0" smtClean="0"/>
              <a:t> – </a:t>
            </a:r>
            <a:r>
              <a:rPr lang="cs-CZ" dirty="0" err="1" smtClean="0"/>
              <a:t>Dame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2910" y="1571612"/>
            <a:ext cx="7786742" cy="488315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 </a:t>
            </a:r>
            <a:r>
              <a:rPr lang="cs-CZ" sz="2400" dirty="0" smtClean="0"/>
              <a:t>T</a:t>
            </a:r>
            <a:r>
              <a:rPr lang="en-US" sz="2400" dirty="0" err="1" smtClean="0"/>
              <a:t>ower</a:t>
            </a:r>
            <a:r>
              <a:rPr lang="en-US" sz="2400" dirty="0" smtClean="0"/>
              <a:t> of the cathedral was until 1874 the tallest building in the world.</a:t>
            </a:r>
            <a:endParaRPr lang="cs-CZ" sz="2400" dirty="0"/>
          </a:p>
        </p:txBody>
      </p:sp>
      <p:pic>
        <p:nvPicPr>
          <p:cNvPr id="1331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85786" y="1285860"/>
            <a:ext cx="7715304" cy="50720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Interior - columns in the cathedral.</a:t>
            </a:r>
            <a:endParaRPr lang="cs-CZ" sz="2400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596" y="1142984"/>
            <a:ext cx="8215370" cy="50720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2400" dirty="0" smtClean="0"/>
              <a:t>  </a:t>
            </a:r>
            <a:r>
              <a:rPr lang="cs-CZ" sz="2400" dirty="0" smtClean="0"/>
              <a:t>T</a:t>
            </a:r>
            <a:r>
              <a:rPr lang="en-US" sz="2400" dirty="0" smtClean="0"/>
              <a:t>he Gothic stained glass windows</a:t>
            </a:r>
            <a:r>
              <a:rPr lang="cs-CZ" sz="2400" dirty="0" smtClean="0"/>
              <a:t>. </a:t>
            </a:r>
            <a:r>
              <a:rPr lang="cs-CZ" sz="2400" dirty="0" err="1" smtClean="0"/>
              <a:t>North</a:t>
            </a:r>
            <a:r>
              <a:rPr lang="cs-CZ" sz="2400" dirty="0" smtClean="0"/>
              <a:t> </a:t>
            </a:r>
            <a:r>
              <a:rPr lang="cs-CZ" sz="2400" dirty="0" err="1" smtClean="0"/>
              <a:t>Window</a:t>
            </a:r>
            <a:r>
              <a:rPr lang="cs-CZ" sz="2400" dirty="0" smtClean="0"/>
              <a:t> -</a:t>
            </a:r>
            <a:br>
              <a:rPr lang="cs-CZ" sz="2400" dirty="0" smtClean="0"/>
            </a:br>
            <a:r>
              <a:rPr lang="cs-CZ" sz="2400" dirty="0" err="1" smtClean="0"/>
              <a:t>German</a:t>
            </a:r>
            <a:r>
              <a:rPr lang="cs-CZ" sz="2400" dirty="0" smtClean="0"/>
              <a:t> </a:t>
            </a:r>
            <a:r>
              <a:rPr lang="cs-CZ" sz="2400" dirty="0" err="1" smtClean="0"/>
              <a:t>monarchs</a:t>
            </a:r>
            <a:r>
              <a:rPr lang="cs-CZ" sz="2400" dirty="0" smtClean="0"/>
              <a:t>.</a:t>
            </a:r>
            <a:br>
              <a:rPr lang="cs-CZ" sz="2400" dirty="0" smtClean="0"/>
            </a:br>
            <a:endParaRPr lang="cs-CZ" sz="2400" dirty="0"/>
          </a:p>
        </p:txBody>
      </p:sp>
      <p:pic>
        <p:nvPicPr>
          <p:cNvPr id="1638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2910" y="1214422"/>
            <a:ext cx="7858180" cy="5286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T</a:t>
            </a:r>
            <a:r>
              <a:rPr lang="en-US" sz="2400" dirty="0" smtClean="0"/>
              <a:t>he Astronomical Clock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1214422"/>
            <a:ext cx="8143932" cy="5286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Part </a:t>
            </a:r>
            <a:r>
              <a:rPr lang="cs-CZ" sz="2400" dirty="0" err="1" smtClean="0"/>
              <a:t>of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clock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28662" y="1142984"/>
            <a:ext cx="7286676" cy="5286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/>
            </a:r>
            <a:br>
              <a:rPr lang="en-US" sz="2400" dirty="0" smtClean="0"/>
            </a:br>
            <a:r>
              <a:rPr lang="en-US" sz="2400" dirty="0" smtClean="0"/>
              <a:t>The organ </a:t>
            </a:r>
            <a:r>
              <a:rPr lang="cs-CZ" sz="2400" dirty="0" smtClean="0"/>
              <a:t>"</a:t>
            </a:r>
            <a:r>
              <a:rPr lang="cs-CZ" sz="2400" dirty="0" err="1" smtClean="0"/>
              <a:t>Swallow</a:t>
            </a:r>
            <a:r>
              <a:rPr lang="cs-CZ" sz="2400" dirty="0" smtClean="0"/>
              <a:t>'s </a:t>
            </a:r>
            <a:r>
              <a:rPr lang="cs-CZ" sz="2400" dirty="0" err="1" smtClean="0"/>
              <a:t>Nest</a:t>
            </a:r>
            <a:r>
              <a:rPr lang="cs-CZ" sz="2400" dirty="0" smtClean="0"/>
              <a:t>„ in</a:t>
            </a:r>
            <a:r>
              <a:rPr lang="en-US" sz="2400" dirty="0" smtClean="0"/>
              <a:t> the Cathedral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57224" y="1428736"/>
            <a:ext cx="7572428" cy="49292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Statues</a:t>
            </a:r>
            <a:r>
              <a:rPr lang="cs-CZ" sz="2400" dirty="0" smtClean="0"/>
              <a:t> in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Cathedral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2910" y="1214422"/>
            <a:ext cx="7929618" cy="52149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hangingPunct="0"/>
            <a:r>
              <a:rPr lang="cs-CZ" dirty="0" smtClean="0"/>
              <a:t>(2013 – 12 – 17)</a:t>
            </a:r>
          </a:p>
          <a:p>
            <a:pPr hangingPunct="0"/>
            <a:r>
              <a:rPr lang="cs-CZ" dirty="0" smtClean="0"/>
              <a:t>Zdroje: vlastní archiv autorky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</TotalTime>
  <Words>71</Words>
  <Application>Microsoft Office PowerPoint</Application>
  <PresentationFormat>Předvádění na obrazovce (4:3)</PresentationFormat>
  <Paragraphs>14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Název školy: Základní škola Chomutov, Písečná 5144 Název materiálu: VY_22_INOVACE_29_Strasbourg Cathedral_hz1 Číslo projektu: CZ 1.07/1.4.00/21.3355 Autor: Mgr. Zdena Hanušová Datum tvorby: 17.12.2013 Cílový ročník: 8. ročník Vzdělávací oblast: Anglický jazyk Klíčové slovo: katedrála, sochy, orloj. Anotace: Prezentace fotografií z Katedrály Panny Marie ve Štrasburku.</vt:lpstr>
      <vt:lpstr>Strasbourg Cathedral - Cathedral of Notre – Dame.</vt:lpstr>
      <vt:lpstr> Tower of the cathedral was until 1874 the tallest building in the world.</vt:lpstr>
      <vt:lpstr>Interior - columns in the cathedral.</vt:lpstr>
      <vt:lpstr>  The Gothic stained glass windows. North Window - German monarchs. </vt:lpstr>
      <vt:lpstr>The Astronomical Clock.</vt:lpstr>
      <vt:lpstr>Part of the clock.</vt:lpstr>
      <vt:lpstr> The organ "Swallow's Nest„ in the Cathedral.</vt:lpstr>
      <vt:lpstr>Statues in the Cathedral.</vt:lpstr>
      <vt:lpstr>Snímek 10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Základní škola Chomutov, Písečná 5144 Název materiálu: VY_22_INOVACE_30_Versailes_hz1 Číslo projektu: CZ 1.07/1.4.00/21.3355 Autor: Mgr. Zdena Hanušová Datum tvorby: 17.12.2013 Cílový ročník: 8. ročník Vzdělávací oblast: Anglický jazyk Klíčové slovo: zámek, zahrady, fontány. Anotace: Prezentace fotografií ze zámku a zahrad  Versailles</dc:title>
  <dc:creator>Losan</dc:creator>
  <cp:lastModifiedBy>Losan</cp:lastModifiedBy>
  <cp:revision>4</cp:revision>
  <dcterms:created xsi:type="dcterms:W3CDTF">2014-01-03T22:21:35Z</dcterms:created>
  <dcterms:modified xsi:type="dcterms:W3CDTF">2014-01-05T12:58:29Z</dcterms:modified>
</cp:coreProperties>
</file>