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3" r:id="rId6"/>
    <p:sldId id="265" r:id="rId7"/>
    <p:sldId id="266" r:id="rId8"/>
    <p:sldId id="269" r:id="rId9"/>
    <p:sldId id="270" r:id="rId10"/>
    <p:sldId id="271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755291-5431-4519-A86B-D958C284AE17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8FBF1-EA0C-4384-B46F-6ED79E07F3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VY_22_INOVACE_30_ZOO Bojnice_hz1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17.12.2013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6.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zoo, zvířata.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</a:t>
            </a:r>
            <a:r>
              <a:rPr lang="cs-CZ" sz="1600" dirty="0" smtClean="0"/>
              <a:t>ze ZOO Bojnice.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04210" y="4929197"/>
            <a:ext cx="2735580" cy="57150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Brown </a:t>
            </a:r>
            <a:r>
              <a:rPr lang="cs-CZ" sz="2400" dirty="0" err="1" smtClean="0"/>
              <a:t>Bear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Bears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swim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Zebras</a:t>
            </a:r>
            <a:r>
              <a:rPr lang="cs-CZ" sz="2400" dirty="0" smtClean="0"/>
              <a:t> live in </a:t>
            </a:r>
            <a:r>
              <a:rPr lang="cs-CZ" sz="2400" dirty="0" err="1" smtClean="0"/>
              <a:t>groups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Red </a:t>
            </a:r>
            <a:r>
              <a:rPr lang="en-US" sz="2400" dirty="0" err="1" smtClean="0"/>
              <a:t>dee</a:t>
            </a:r>
            <a:r>
              <a:rPr lang="cs-CZ" sz="2400" dirty="0" smtClean="0"/>
              <a:t>r. A</a:t>
            </a:r>
            <a:r>
              <a:rPr lang="en-US" sz="2400" dirty="0" smtClean="0"/>
              <a:t> </a:t>
            </a:r>
            <a:r>
              <a:rPr lang="en-US" sz="2400" dirty="0" smtClean="0"/>
              <a:t>symbol for male antlers </a:t>
            </a:r>
            <a:r>
              <a:rPr lang="en-US" sz="2400" dirty="0" smtClean="0"/>
              <a:t>are</a:t>
            </a:r>
            <a:r>
              <a:rPr lang="en-US" sz="2400" dirty="0" smtClean="0"/>
              <a:t> </a:t>
            </a:r>
            <a:r>
              <a:rPr lang="en-US" sz="2400" dirty="0" smtClean="0"/>
              <a:t>antlers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baby </a:t>
            </a:r>
            <a:r>
              <a:rPr lang="cs-CZ" sz="2400" dirty="0" err="1" smtClean="0"/>
              <a:t>ostrich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elephant is the largest land mammal.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428736"/>
            <a:ext cx="671517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Lionfish has frayed, radial </a:t>
            </a:r>
            <a:r>
              <a:rPr lang="en-US" sz="2400" dirty="0" smtClean="0"/>
              <a:t>fins</a:t>
            </a:r>
            <a:r>
              <a:rPr lang="cs-CZ" sz="2400" dirty="0" smtClean="0"/>
              <a:t>.</a:t>
            </a:r>
            <a:endParaRPr lang="en-US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Clown</a:t>
            </a:r>
            <a:r>
              <a:rPr lang="cs-CZ" sz="2400" dirty="0" smtClean="0"/>
              <a:t> </a:t>
            </a:r>
            <a:r>
              <a:rPr lang="cs-CZ" sz="2400" dirty="0" err="1" smtClean="0"/>
              <a:t>fish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35824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Japanese</a:t>
            </a:r>
            <a:r>
              <a:rPr lang="cs-CZ" sz="2400" dirty="0" smtClean="0"/>
              <a:t> </a:t>
            </a:r>
            <a:r>
              <a:rPr lang="cs-CZ" sz="2400" dirty="0" err="1" smtClean="0"/>
              <a:t>surgeonfish</a:t>
            </a:r>
            <a:r>
              <a:rPr lang="cs-CZ" sz="2400" dirty="0" smtClean="0"/>
              <a:t> </a:t>
            </a:r>
            <a:r>
              <a:rPr lang="cs-CZ" sz="2400" dirty="0" smtClean="0"/>
              <a:t>/</a:t>
            </a:r>
            <a:r>
              <a:rPr lang="cs-CZ" sz="2400" dirty="0" err="1" smtClean="0"/>
              <a:t>Bodlok</a:t>
            </a:r>
            <a:r>
              <a:rPr lang="cs-CZ" sz="2400" dirty="0" smtClean="0"/>
              <a:t> japonský/.</a:t>
            </a: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17)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92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VY_22_INOVACE_30_ZOO Bojnice_hz1 Číslo projektu: CZ 1.07/1.4.00/21.3355 Autor: Mgr. Zdena Hanušová Datum tvorby: 17.12.2013 Cílový ročník: 6. ročník Vzdělávací oblast: Anglický jazyk Klíčové slovo: zoo, zvířata. Anotace: Prezentace fotografií ze ZOO Bojnice.</vt:lpstr>
      <vt:lpstr>Brown Bear.</vt:lpstr>
      <vt:lpstr>Bears can swim.</vt:lpstr>
      <vt:lpstr>Zebras live in groups.</vt:lpstr>
      <vt:lpstr>Red deer. A symbol for male antlers are antlers.</vt:lpstr>
      <vt:lpstr>The baby ostrich.</vt:lpstr>
      <vt:lpstr>The elephant is the largest land mammal.</vt:lpstr>
      <vt:lpstr>Lionfish has frayed, radial fins.</vt:lpstr>
      <vt:lpstr>Clown fish.</vt:lpstr>
      <vt:lpstr>Japanese surgeonfish /Bodlok japonský/.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8</cp:revision>
  <dcterms:created xsi:type="dcterms:W3CDTF">2014-01-03T17:18:48Z</dcterms:created>
  <dcterms:modified xsi:type="dcterms:W3CDTF">2014-01-05T13:13:42Z</dcterms:modified>
</cp:coreProperties>
</file>