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0" r:id="rId4"/>
    <p:sldId id="261" r:id="rId5"/>
    <p:sldId id="258" r:id="rId6"/>
    <p:sldId id="259" r:id="rId7"/>
    <p:sldId id="264" r:id="rId8"/>
    <p:sldId id="265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56E748-268B-4203-A5CA-6915E97DCBB1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1F588E-74A5-49C5-B619-FE4D3EE73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1F588E-74A5-49C5-B619-FE4D3EE7392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A3BD0-6D33-428B-AADA-5E771A669552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A1BC1-48D0-4EAC-ACDD-0779CF5AB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A3BD0-6D33-428B-AADA-5E771A669552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A1BC1-48D0-4EAC-ACDD-0779CF5AB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A3BD0-6D33-428B-AADA-5E771A669552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A1BC1-48D0-4EAC-ACDD-0779CF5AB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A3BD0-6D33-428B-AADA-5E771A669552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A1BC1-48D0-4EAC-ACDD-0779CF5AB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A3BD0-6D33-428B-AADA-5E771A669552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A1BC1-48D0-4EAC-ACDD-0779CF5AB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A3BD0-6D33-428B-AADA-5E771A669552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A1BC1-48D0-4EAC-ACDD-0779CF5AB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A3BD0-6D33-428B-AADA-5E771A669552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A1BC1-48D0-4EAC-ACDD-0779CF5AB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A3BD0-6D33-428B-AADA-5E771A669552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A1BC1-48D0-4EAC-ACDD-0779CF5AB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A3BD0-6D33-428B-AADA-5E771A669552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A1BC1-48D0-4EAC-ACDD-0779CF5AB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A3BD0-6D33-428B-AADA-5E771A669552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A1BC1-48D0-4EAC-ACDD-0779CF5AB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A3BD0-6D33-428B-AADA-5E771A669552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A1BC1-48D0-4EAC-ACDD-0779CF5AB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EA3BD0-6D33-428B-AADA-5E771A669552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6A1BC1-48D0-4EAC-ACDD-0779CF5AB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3028970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VY_22_INOVACE_31_Grossglockner_hz1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17.12.2013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silnice, hory, </a:t>
            </a:r>
            <a:r>
              <a:rPr lang="cs-CZ" sz="1600" b="1" dirty="0" smtClean="0"/>
              <a:t>panorama, Rakousko.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 z  vysokohorské silnice.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Grossglockner.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Gr</a:t>
            </a:r>
            <a:r>
              <a:rPr lang="cs-CZ" sz="2400" dirty="0" err="1" smtClean="0"/>
              <a:t>oss</a:t>
            </a:r>
            <a:r>
              <a:rPr lang="en-US" sz="2400" dirty="0" err="1" smtClean="0"/>
              <a:t>glockner</a:t>
            </a:r>
            <a:r>
              <a:rPr lang="en-US" sz="2400" dirty="0" smtClean="0"/>
              <a:t> is the highest mountain in Austria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Information</a:t>
            </a:r>
            <a:r>
              <a:rPr lang="cs-CZ" sz="2400" dirty="0" smtClean="0"/>
              <a:t> </a:t>
            </a:r>
            <a:r>
              <a:rPr lang="cs-CZ" sz="2400" dirty="0" err="1" smtClean="0"/>
              <a:t>board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Gro</a:t>
            </a:r>
            <a:r>
              <a:rPr lang="cs-CZ" sz="2400" dirty="0" err="1" smtClean="0"/>
              <a:t>ss</a:t>
            </a:r>
            <a:r>
              <a:rPr lang="en-US" sz="2400" dirty="0" err="1" smtClean="0"/>
              <a:t>glockner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   is a group belonging to the High </a:t>
            </a:r>
            <a:r>
              <a:rPr lang="en-US" sz="2400" dirty="0" err="1" smtClean="0"/>
              <a:t>Glockner</a:t>
            </a:r>
            <a:r>
              <a:rPr lang="en-US" sz="2400" dirty="0" smtClean="0"/>
              <a:t> Tau</a:t>
            </a:r>
            <a:r>
              <a:rPr lang="cs-CZ" sz="2400" dirty="0" smtClean="0"/>
              <a:t>r.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200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Pay Grossglockner High Alpine Road </a:t>
            </a:r>
            <a:r>
              <a:rPr lang="en-US" sz="2400" dirty="0" err="1" smtClean="0"/>
              <a:t>Hochalpenstrasse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route is 48 km long , full of switchbacks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01056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 Climb at about 13 percent and the overall height is 1,700 meters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Along the way, the parking lot with prospects, restaurants and shops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View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top.</a:t>
            </a:r>
            <a:endParaRPr lang="cs-CZ" sz="2400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72494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– 17)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110</Words>
  <Application>Microsoft Office PowerPoint</Application>
  <PresentationFormat>Předvádění na obrazovce (4:3)</PresentationFormat>
  <Paragraphs>16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VY_22_INOVACE_31_Grossglockner_hz1 Číslo projektu: CZ 1.07/1.4.00/21.3355 Autor: Mgr. Zdena Hanušová Datum tvorby: 17.12.2013 Cílový ročník: 8. ročník Vzdělávací oblast: Anglický jazyk Klíčové slovo: silnice, hory, panorama, Rakousko. Anotace: Prezentace fotografií  z  vysokohorské silnice.</vt:lpstr>
      <vt:lpstr>Grossglockner.</vt:lpstr>
      <vt:lpstr>Grossglockner is the highest mountain in Austria.</vt:lpstr>
      <vt:lpstr>Information board. </vt:lpstr>
      <vt:lpstr>Grossglockner    is a group belonging to the High Glockner Taur.</vt:lpstr>
      <vt:lpstr>Pay Grossglockner High Alpine Road Hochalpenstrasse. </vt:lpstr>
      <vt:lpstr>The route is 48 km long , full of switchbacks. </vt:lpstr>
      <vt:lpstr> Climb at about 13 percent and the overall height is 1,700 meters.</vt:lpstr>
      <vt:lpstr>Along the way, the parking lot with prospects, restaurants and shops.</vt:lpstr>
      <vt:lpstr>View from the top.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10</cp:revision>
  <dcterms:created xsi:type="dcterms:W3CDTF">2014-01-03T21:16:01Z</dcterms:created>
  <dcterms:modified xsi:type="dcterms:W3CDTF">2014-01-05T14:30:25Z</dcterms:modified>
</cp:coreProperties>
</file>