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57" r:id="rId6"/>
    <p:sldId id="258" r:id="rId7"/>
    <p:sldId id="263" r:id="rId8"/>
    <p:sldId id="260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CED9A-797C-483C-8925-8FE919021306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B2AF4-4760-4596-BD03-6284D8A7F3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</a:t>
            </a:r>
            <a:r>
              <a:rPr lang="cs-CZ" sz="1600" dirty="0" smtClean="0"/>
              <a:t>VY_22_INOVACE_32_</a:t>
            </a:r>
            <a:r>
              <a:rPr lang="en-US" sz="1600" dirty="0" smtClean="0"/>
              <a:t>Pantheon</a:t>
            </a:r>
            <a:r>
              <a:rPr lang="cs-CZ" sz="1600" dirty="0" smtClean="0"/>
              <a:t> in Rome_hz1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23.12.2013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</a:t>
            </a:r>
            <a:r>
              <a:rPr lang="cs-CZ" sz="1600" dirty="0" smtClean="0"/>
              <a:t>7. </a:t>
            </a:r>
            <a:r>
              <a:rPr lang="cs-CZ" sz="1600" dirty="0" smtClean="0"/>
              <a:t>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</a:t>
            </a:r>
            <a:r>
              <a:rPr lang="cs-CZ" sz="1600" b="1" dirty="0" smtClean="0"/>
              <a:t>slovo: Řím, chrám, kupole, beton.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</a:t>
            </a:r>
            <a:r>
              <a:rPr lang="cs-CZ" sz="1600" dirty="0" smtClean="0"/>
              <a:t>fotografií z Pantheonu v Římě.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</a:t>
            </a:r>
            <a:r>
              <a:rPr lang="cs-CZ" sz="1100" i="1" dirty="0" smtClean="0"/>
              <a:t>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Pantheon in </a:t>
            </a:r>
            <a:r>
              <a:rPr lang="cs-CZ" dirty="0" smtClean="0"/>
              <a:t>Rome.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34339"/>
          <a:stretch>
            <a:fillRect/>
          </a:stretch>
        </p:blipFill>
        <p:spPr bwMode="auto">
          <a:xfrm>
            <a:off x="500034" y="1428736"/>
            <a:ext cx="8143932" cy="497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Pantheon </a:t>
            </a:r>
            <a:r>
              <a:rPr lang="en-US" sz="2400" dirty="0" smtClean="0"/>
              <a:t>is a temple in </a:t>
            </a:r>
            <a:r>
              <a:rPr lang="en-US" sz="2400" dirty="0" smtClean="0"/>
              <a:t>Rome</a:t>
            </a:r>
            <a:r>
              <a:rPr lang="cs-CZ" sz="2400" dirty="0" smtClean="0"/>
              <a:t>.</a:t>
            </a:r>
            <a:r>
              <a:rPr lang="en-US" sz="2400" dirty="0" smtClean="0"/>
              <a:t> The center of the temple is a huge </a:t>
            </a:r>
            <a:r>
              <a:rPr lang="en-US" sz="2400" dirty="0" smtClean="0"/>
              <a:t>hall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648" b="12241"/>
          <a:stretch>
            <a:fillRect/>
          </a:stretch>
        </p:blipFill>
        <p:spPr bwMode="auto">
          <a:xfrm>
            <a:off x="428596" y="1428736"/>
            <a:ext cx="8286808" cy="511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Entrance to the </a:t>
            </a:r>
            <a:r>
              <a:rPr lang="en-US" sz="2400" dirty="0" smtClean="0"/>
              <a:t>Temple</a:t>
            </a:r>
            <a:r>
              <a:rPr lang="cs-CZ" sz="2400" dirty="0" smtClean="0"/>
              <a:t>-</a:t>
            </a:r>
            <a:r>
              <a:rPr lang="en-US" sz="2400" dirty="0" smtClean="0"/>
              <a:t>16 </a:t>
            </a:r>
            <a:r>
              <a:rPr lang="en-US" sz="2400" dirty="0" smtClean="0"/>
              <a:t>granite </a:t>
            </a:r>
            <a:r>
              <a:rPr lang="en-US" sz="2400" dirty="0" smtClean="0"/>
              <a:t>columns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627" b="5296"/>
          <a:stretch>
            <a:fillRect/>
          </a:stretch>
        </p:blipFill>
        <p:spPr bwMode="auto">
          <a:xfrm>
            <a:off x="1500166" y="1428736"/>
            <a:ext cx="600079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temple was built by the son in law of Emperor Augustus.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561" b="11609"/>
          <a:stretch>
            <a:fillRect/>
          </a:stretch>
        </p:blipFill>
        <p:spPr bwMode="auto">
          <a:xfrm>
            <a:off x="428596" y="1428736"/>
            <a:ext cx="828680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Hemispherical </a:t>
            </a:r>
            <a:r>
              <a:rPr lang="en-US" sz="2400" dirty="0" smtClean="0"/>
              <a:t>dome</a:t>
            </a:r>
            <a:r>
              <a:rPr lang="cs-CZ" sz="2400" dirty="0" smtClean="0"/>
              <a:t> in </a:t>
            </a:r>
            <a:r>
              <a:rPr lang="en-US" sz="2400" dirty="0" smtClean="0"/>
              <a:t>the </a:t>
            </a:r>
            <a:r>
              <a:rPr lang="en-US" sz="2400" dirty="0" smtClean="0"/>
              <a:t>middle is a hole with a diameter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err="1" smtClean="0"/>
              <a:t>of</a:t>
            </a:r>
            <a:r>
              <a:rPr lang="cs-CZ" sz="2400" dirty="0" smtClean="0"/>
              <a:t> 9m.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428596" y="1428736"/>
            <a:ext cx="8215370" cy="518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construction of the dome was probably the first </a:t>
            </a:r>
            <a:r>
              <a:rPr lang="en-US" sz="2400" dirty="0" smtClean="0"/>
              <a:t>concrete</a:t>
            </a:r>
            <a:r>
              <a:rPr lang="cs-CZ" sz="2400" dirty="0" smtClean="0"/>
              <a:t> /beton/</a:t>
            </a:r>
            <a:r>
              <a:rPr lang="en-US" sz="2400" dirty="0" smtClean="0"/>
              <a:t> </a:t>
            </a:r>
            <a:r>
              <a:rPr lang="en-US" sz="2400" dirty="0" smtClean="0"/>
              <a:t>use</a:t>
            </a:r>
            <a:r>
              <a:rPr lang="cs-CZ" sz="2400" dirty="0" err="1" smtClean="0"/>
              <a:t>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118" b="1192"/>
          <a:stretch>
            <a:fillRect/>
          </a:stretch>
        </p:blipFill>
        <p:spPr bwMode="auto">
          <a:xfrm>
            <a:off x="1000100" y="1428736"/>
            <a:ext cx="7286676" cy="511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Originally the temple was dedicated to all the </a:t>
            </a:r>
            <a:r>
              <a:rPr lang="en-US" sz="2400" dirty="0" smtClean="0"/>
              <a:t>gods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6976"/>
          <a:stretch>
            <a:fillRect/>
          </a:stretch>
        </p:blipFill>
        <p:spPr bwMode="auto">
          <a:xfrm>
            <a:off x="500034" y="1428736"/>
            <a:ext cx="8143932" cy="511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12 – 23)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120</Words>
  <Application>Microsoft Office PowerPoint</Application>
  <PresentationFormat>Předvádění na obrazovce (4:3)</PresentationFormat>
  <Paragraphs>13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Název školy: Základní škola Chomutov, Písečná 5144 Název materiálu: VY_22_INOVACE_32_Pantheon in Rome_hz1 Číslo projektu: CZ 1.07/1.4.00/21.3355 Autor: Mgr. Zdena Hanušová Datum tvorby: 23.12.2013 Cílový ročník: 7. ročník Vzdělávací oblast: Anglický jazyk Klíčové slovo: Řím, chrám, kupole, beton. Anotace: Prezentace fotografií z Pantheonu v Římě.</vt:lpstr>
      <vt:lpstr>Pantheon in Rome.</vt:lpstr>
      <vt:lpstr>Pantheon is a temple in Rome. The center of the temple is a huge hall.</vt:lpstr>
      <vt:lpstr>Entrance to the Temple-16 granite columns. </vt:lpstr>
      <vt:lpstr>The temple was built by the son in law of Emperor Augustus.</vt:lpstr>
      <vt:lpstr>Hemispherical dome in the middle is a hole with a diameter  of 9m.</vt:lpstr>
      <vt:lpstr>The construction of the dome was probably the first concrete /beton/ used.</vt:lpstr>
      <vt:lpstr>Originally the temple was dedicated to all the gods. 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8</cp:revision>
  <dcterms:created xsi:type="dcterms:W3CDTF">2013-12-06T17:05:58Z</dcterms:created>
  <dcterms:modified xsi:type="dcterms:W3CDTF">2014-01-05T15:08:31Z</dcterms:modified>
</cp:coreProperties>
</file>