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0" r:id="rId5"/>
    <p:sldId id="263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17233-99E7-4025-B014-F8B9673EE9C5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E6886-B20A-44EE-B095-222876E065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VY_22_INOVACE_33_</a:t>
            </a:r>
            <a:r>
              <a:rPr lang="cs-CZ" sz="1600" dirty="0" err="1" smtClean="0"/>
              <a:t>Mont</a:t>
            </a:r>
            <a:r>
              <a:rPr lang="cs-CZ" sz="1600" dirty="0" smtClean="0"/>
              <a:t> </a:t>
            </a:r>
            <a:r>
              <a:rPr lang="cs-CZ" sz="1600" dirty="0" err="1" smtClean="0"/>
              <a:t>Blanc</a:t>
            </a:r>
            <a:r>
              <a:rPr lang="cs-CZ" sz="1600" dirty="0" smtClean="0"/>
              <a:t>-</a:t>
            </a:r>
            <a:r>
              <a:rPr lang="cs-CZ" sz="1600" dirty="0" err="1" smtClean="0"/>
              <a:t>climbing</a:t>
            </a:r>
            <a:r>
              <a:rPr lang="cs-CZ" sz="1600" dirty="0" smtClean="0"/>
              <a:t> 1_hz1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21.12.2013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9.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hory, výstup, ledovce, sníh.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výstupu na horu </a:t>
            </a:r>
            <a:r>
              <a:rPr lang="cs-CZ" sz="1600" dirty="0" err="1" smtClean="0"/>
              <a:t>Mont</a:t>
            </a:r>
            <a:r>
              <a:rPr lang="cs-CZ" sz="1600" dirty="0" smtClean="0"/>
              <a:t> </a:t>
            </a:r>
            <a:r>
              <a:rPr lang="cs-CZ" sz="1600" dirty="0" err="1" smtClean="0"/>
              <a:t>Blanc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val="0"/>
              </a:ext>
            </a:extLst>
          </a:blip>
          <a:srcRect/>
          <a:stretch>
            <a:fillRect/>
          </a:stretch>
        </p:blipFill>
        <p:spPr bwMode="auto">
          <a:xfrm>
            <a:off x="3204210" y="5286387"/>
            <a:ext cx="2735580" cy="64294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Mont</a:t>
            </a:r>
            <a:r>
              <a:rPr lang="cs-CZ" dirty="0" smtClean="0"/>
              <a:t> </a:t>
            </a:r>
            <a:r>
              <a:rPr lang="cs-CZ" dirty="0" err="1" smtClean="0"/>
              <a:t>Blanc</a:t>
            </a:r>
            <a:r>
              <a:rPr lang="cs-CZ" dirty="0" smtClean="0"/>
              <a:t>-</a:t>
            </a:r>
            <a:r>
              <a:rPr lang="cs-CZ" dirty="0" err="1" smtClean="0"/>
              <a:t>climbing</a:t>
            </a:r>
            <a:r>
              <a:rPr lang="cs-CZ" smtClean="0"/>
              <a:t> 1.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428736"/>
            <a:ext cx="607223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Climbing on Mont Blanc begins in Chamonix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357274"/>
            <a:ext cx="7929618" cy="507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camping.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385765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57298"/>
            <a:ext cx="385765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Tourists and interested parties to climb Mont Blanc.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7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The first part of the climb is rocky, accompany you </a:t>
            </a:r>
            <a:r>
              <a:rPr lang="cs-CZ" sz="2400" dirty="0" err="1" smtClean="0"/>
              <a:t>Capricorn</a:t>
            </a:r>
            <a:r>
              <a:rPr lang="cs-CZ" sz="2400" dirty="0" smtClean="0"/>
              <a:t> </a:t>
            </a:r>
            <a:r>
              <a:rPr lang="cs-CZ" sz="2400" dirty="0" err="1" smtClean="0"/>
              <a:t>Mountain</a:t>
            </a:r>
            <a:r>
              <a:rPr lang="cs-CZ" sz="2400" dirty="0" smtClean="0"/>
              <a:t> /kozorožec horský/.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8680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Among the rocks moves many tourists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Within 2 kilometers are cloud base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en-US" sz="2400" dirty="0" smtClean="0"/>
              <a:t>  but above them, it is beautifully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28680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still</a:t>
            </a:r>
            <a:r>
              <a:rPr lang="cs-CZ" sz="2400" dirty="0" smtClean="0"/>
              <a:t> </a:t>
            </a:r>
            <a:r>
              <a:rPr lang="cs-CZ" sz="2400" dirty="0" err="1" smtClean="0"/>
              <a:t>warm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357298"/>
            <a:ext cx="807249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W</a:t>
            </a:r>
            <a:r>
              <a:rPr lang="en-US" sz="2400" dirty="0" err="1" smtClean="0"/>
              <a:t>alk</a:t>
            </a:r>
            <a:r>
              <a:rPr lang="en-US" sz="2400" dirty="0" smtClean="0"/>
              <a:t> to the </a:t>
            </a:r>
            <a:r>
              <a:rPr lang="cs-CZ" sz="2400" dirty="0" err="1" smtClean="0"/>
              <a:t>cottage</a:t>
            </a:r>
            <a:r>
              <a:rPr lang="en-US" sz="2400" dirty="0" smtClean="0"/>
              <a:t> Refuge de </a:t>
            </a:r>
            <a:r>
              <a:rPr lang="en-US" sz="2400" dirty="0" err="1" smtClean="0"/>
              <a:t>Tete</a:t>
            </a:r>
            <a:r>
              <a:rPr lang="cs-CZ" sz="2400" dirty="0" smtClean="0"/>
              <a:t> </a:t>
            </a:r>
            <a:r>
              <a:rPr lang="fr-FR" sz="2400" dirty="0" smtClean="0"/>
              <a:t>Rousse</a:t>
            </a:r>
            <a:r>
              <a:rPr lang="cs-CZ" sz="2400" dirty="0" smtClean="0"/>
              <a:t> </a:t>
            </a:r>
            <a:r>
              <a:rPr lang="en-US" sz="2400" dirty="0" smtClean="0"/>
              <a:t>( 3,167 </a:t>
            </a:r>
            <a:r>
              <a:rPr lang="en-US" sz="2400" dirty="0" smtClean="0"/>
              <a:t>m ) : private cottage with 50 beds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85860"/>
            <a:ext cx="764386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12 – 21)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119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VY_22_INOVACE_33_Mont Blanc-climbing 1_hz1 Číslo projektu: CZ 1.07/1.4.00/21.3355 Autor: Mgr. Zdena Hanušová Datum tvorby: 21.12.2013 Cílový ročník: 9. ročník Vzdělávací oblast: Anglický jazyk Klíčové slovo: hory, výstup, ledovce, sníh. Anotace: Prezentace fotografií z výstupu na horu Mont Blanc.</vt:lpstr>
      <vt:lpstr>Mont Blanc-climbing 1.</vt:lpstr>
      <vt:lpstr>Climbing on Mont Blanc begins in Chamonix</vt:lpstr>
      <vt:lpstr>The camping.</vt:lpstr>
      <vt:lpstr>Tourists and interested parties to climb Mont Blanc. </vt:lpstr>
      <vt:lpstr>The first part of the climb is rocky, accompany you Capricorn Mountain /kozorožec horský/. </vt:lpstr>
      <vt:lpstr>Among the rocks moves many tourists.</vt:lpstr>
      <vt:lpstr>Within 2 kilometers are cloud base,   but above them, it is beautifully.</vt:lpstr>
      <vt:lpstr>There is still warm.</vt:lpstr>
      <vt:lpstr>Walk to the cottage Refuge de Tete Rousse ( 3,167 m ) : private cottage with 50 beds.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10</cp:revision>
  <dcterms:created xsi:type="dcterms:W3CDTF">2014-01-03T19:29:38Z</dcterms:created>
  <dcterms:modified xsi:type="dcterms:W3CDTF">2014-01-05T16:07:23Z</dcterms:modified>
</cp:coreProperties>
</file>