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263" r:id="rId6"/>
    <p:sldId id="260" r:id="rId7"/>
    <p:sldId id="261" r:id="rId8"/>
    <p:sldId id="264" r:id="rId9"/>
    <p:sldId id="267" r:id="rId10"/>
    <p:sldId id="270" r:id="rId11"/>
    <p:sldId id="269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447EF-C826-4409-8B06-D73C85D17C55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2C0DA-46A0-4A11-B57A-5CDF2902D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VY_22_INOVACE_34_</a:t>
            </a:r>
            <a:r>
              <a:rPr lang="cs-CZ" sz="1600" dirty="0" err="1" smtClean="0"/>
              <a:t>Mont</a:t>
            </a:r>
            <a:r>
              <a:rPr lang="cs-CZ" sz="1600" dirty="0" smtClean="0"/>
              <a:t> </a:t>
            </a:r>
            <a:r>
              <a:rPr lang="cs-CZ" sz="1600" dirty="0" err="1" smtClean="0"/>
              <a:t>Blanc</a:t>
            </a:r>
            <a:r>
              <a:rPr lang="cs-CZ" sz="1600" dirty="0" smtClean="0"/>
              <a:t>-</a:t>
            </a:r>
            <a:r>
              <a:rPr lang="cs-CZ" sz="1600" dirty="0" err="1" smtClean="0"/>
              <a:t>climbing</a:t>
            </a:r>
            <a:r>
              <a:rPr lang="cs-CZ" sz="1600" dirty="0" smtClean="0"/>
              <a:t> 2_hz1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21.12.2013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hory, výstup, ledovce, sníh.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:Prezentace fotografií z výstupu na horu </a:t>
            </a:r>
            <a:r>
              <a:rPr lang="cs-CZ" sz="1600" dirty="0" err="1" smtClean="0"/>
              <a:t>Mont</a:t>
            </a:r>
            <a:r>
              <a:rPr lang="cs-CZ" sz="1600" dirty="0" smtClean="0"/>
              <a:t> </a:t>
            </a:r>
            <a:r>
              <a:rPr lang="cs-CZ" sz="1600" dirty="0" err="1" smtClean="0"/>
              <a:t>Blanc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4210" y="5286387"/>
            <a:ext cx="2735580" cy="50006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-</a:t>
            </a:r>
            <a:r>
              <a:rPr lang="cs-CZ" dirty="0" err="1" smtClean="0"/>
              <a:t>climbing</a:t>
            </a:r>
            <a:r>
              <a:rPr lang="cs-CZ" dirty="0" smtClean="0"/>
              <a:t> 2.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771530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Mont Blanc is the highest mountain in the Alps.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8143932" cy="5311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road is also covered in ice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142984"/>
            <a:ext cx="807249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Mont Blanc is covered with many glaciers.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807249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cottage</a:t>
            </a:r>
            <a:r>
              <a:rPr lang="cs-CZ" sz="2400" dirty="0" smtClean="0"/>
              <a:t> </a:t>
            </a:r>
            <a:r>
              <a:rPr lang="cs-CZ" sz="2400" dirty="0" err="1" smtClean="0"/>
              <a:t>Goûter</a:t>
            </a:r>
            <a:r>
              <a:rPr lang="cs-CZ" sz="2400" dirty="0" smtClean="0"/>
              <a:t> </a:t>
            </a:r>
            <a:r>
              <a:rPr lang="en-US" sz="2400" dirty="0" smtClean="0"/>
              <a:t>( 3,817 m )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142984"/>
            <a:ext cx="778674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Beautiful view of the clouds.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At an altitude of around 3600 m</a:t>
            </a:r>
            <a:r>
              <a:rPr lang="cs-CZ" sz="2400" dirty="0" smtClean="0"/>
              <a:t>-t</a:t>
            </a:r>
            <a:r>
              <a:rPr lang="en-US" sz="2400" dirty="0" smtClean="0"/>
              <a:t>he temperature of around -25 degrees Celsius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The ice is 14 to 23 m thick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85860"/>
            <a:ext cx="800105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glacier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771530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Mont Blanc is covered with many glaciers.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21)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127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VY_22_INOVACE_34_Mont Blanc-climbing 2_hz1 Číslo projektu: CZ 1.07/1.4.00/21.3355 Autor: Mgr. Zdena Hanušová Datum tvorby: 21.12.2013 Cílový ročník: 9. ročník Vzdělávací oblast: Anglický jazyk Klíčové slovo: hory, výstup, ledovce, sníh.  Anotace:Prezentace fotografií z výstupu na horu Mont Blanc.</vt:lpstr>
      <vt:lpstr>Mont Blanc-climbing 2.</vt:lpstr>
      <vt:lpstr>Mont Blanc is the highest mountain in the Alps.</vt:lpstr>
      <vt:lpstr>The road is also covered in ice. </vt:lpstr>
      <vt:lpstr> Mont Blanc is covered with many glaciers.</vt:lpstr>
      <vt:lpstr>View from the cottage Goûter ( 3,817 m ).</vt:lpstr>
      <vt:lpstr>Beautiful view of the clouds. </vt:lpstr>
      <vt:lpstr>At an altitude of around 3600 m-the temperature of around -25 degrees Celsius. </vt:lpstr>
      <vt:lpstr> The ice is 14 to 23 m thick.</vt:lpstr>
      <vt:lpstr>View of the glacier.</vt:lpstr>
      <vt:lpstr>Mont Blanc is covered with many glaciers.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9</cp:revision>
  <dcterms:created xsi:type="dcterms:W3CDTF">2014-01-03T19:33:47Z</dcterms:created>
  <dcterms:modified xsi:type="dcterms:W3CDTF">2014-01-05T16:13:52Z</dcterms:modified>
</cp:coreProperties>
</file>