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2"/>
  </p:notesMasterIdLst>
  <p:sldIdLst>
    <p:sldId id="265" r:id="rId2"/>
    <p:sldId id="266" r:id="rId3"/>
    <p:sldId id="258" r:id="rId4"/>
    <p:sldId id="257" r:id="rId5"/>
    <p:sldId id="260" r:id="rId6"/>
    <p:sldId id="261" r:id="rId7"/>
    <p:sldId id="263" r:id="rId8"/>
    <p:sldId id="264" r:id="rId9"/>
    <p:sldId id="268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917648-112F-4262-A7B8-33AA588978E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DC137D-AE6A-4F0B-894E-D9C9FA159B94}">
      <dgm:prSet custT="1"/>
      <dgm:spPr/>
      <dgm:t>
        <a:bodyPr/>
        <a:lstStyle/>
        <a:p>
          <a:pPr algn="l" rtl="0"/>
          <a:r>
            <a:rPr lang="cs-CZ" sz="45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Jaro </a:t>
          </a:r>
          <a:r>
            <a:rPr lang="cs-CZ" sz="28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–</a:t>
          </a:r>
          <a:r>
            <a:rPr lang="cs-CZ" sz="45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 </a:t>
          </a:r>
          <a:r>
            <a:rPr lang="cs-CZ" sz="28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březen, duben, květen</a:t>
          </a:r>
          <a:endParaRPr lang="cs-CZ" sz="2800" dirty="0">
            <a:solidFill>
              <a:srgbClr val="FFC000"/>
            </a:solidFill>
            <a:latin typeface="Arial" pitchFamily="34" charset="0"/>
            <a:cs typeface="Arial" pitchFamily="34" charset="0"/>
          </a:endParaRPr>
        </a:p>
      </dgm:t>
    </dgm:pt>
    <dgm:pt modelId="{70176FAB-8F47-4286-BED3-942274EBCCB3}" type="parTrans" cxnId="{E7FC29B7-5906-4BF5-B8B5-4F24DF17482F}">
      <dgm:prSet/>
      <dgm:spPr/>
      <dgm:t>
        <a:bodyPr/>
        <a:lstStyle/>
        <a:p>
          <a:endParaRPr lang="cs-CZ"/>
        </a:p>
      </dgm:t>
    </dgm:pt>
    <dgm:pt modelId="{124A9435-23F4-4877-9BA4-6F9D8806C53D}" type="sibTrans" cxnId="{E7FC29B7-5906-4BF5-B8B5-4F24DF17482F}">
      <dgm:prSet/>
      <dgm:spPr/>
      <dgm:t>
        <a:bodyPr/>
        <a:lstStyle/>
        <a:p>
          <a:endParaRPr lang="cs-CZ"/>
        </a:p>
      </dgm:t>
    </dgm:pt>
    <dgm:pt modelId="{1B166C88-9482-4B34-9566-A9BD4AC46A7D}">
      <dgm:prSet custT="1"/>
      <dgm:spPr/>
      <dgm:t>
        <a:bodyPr/>
        <a:lstStyle/>
        <a:p>
          <a:pPr algn="l" rtl="0"/>
          <a:r>
            <a:rPr lang="cs-CZ" sz="45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Léto</a:t>
          </a:r>
          <a:r>
            <a:rPr lang="cs-CZ" sz="55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 </a:t>
          </a:r>
          <a:r>
            <a:rPr lang="cs-CZ" sz="28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–</a:t>
          </a:r>
          <a:r>
            <a:rPr lang="cs-CZ" sz="55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 </a:t>
          </a:r>
          <a:r>
            <a:rPr lang="cs-CZ" sz="28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červen, červenec, srpen</a:t>
          </a:r>
          <a:endParaRPr lang="cs-CZ" sz="2800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gm:t>
    </dgm:pt>
    <dgm:pt modelId="{D4C1691A-BDF7-4CDA-805F-991CB96564A3}" type="parTrans" cxnId="{BFDB8FAE-175C-4867-A991-C77F3FA02654}">
      <dgm:prSet/>
      <dgm:spPr/>
      <dgm:t>
        <a:bodyPr/>
        <a:lstStyle/>
        <a:p>
          <a:endParaRPr lang="cs-CZ"/>
        </a:p>
      </dgm:t>
    </dgm:pt>
    <dgm:pt modelId="{D045600A-048A-4823-9537-73D2D1076084}" type="sibTrans" cxnId="{BFDB8FAE-175C-4867-A991-C77F3FA02654}">
      <dgm:prSet/>
      <dgm:spPr/>
      <dgm:t>
        <a:bodyPr/>
        <a:lstStyle/>
        <a:p>
          <a:endParaRPr lang="cs-CZ"/>
        </a:p>
      </dgm:t>
    </dgm:pt>
    <dgm:pt modelId="{D186EBAF-DA99-4C75-B776-23E8D037E866}">
      <dgm:prSet custT="1"/>
      <dgm:spPr/>
      <dgm:t>
        <a:bodyPr/>
        <a:lstStyle/>
        <a:p>
          <a:pPr algn="l" rtl="0"/>
          <a:r>
            <a:rPr lang="cs-CZ" sz="4500" dirty="0" smtClean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t>Podzim</a:t>
          </a:r>
          <a:r>
            <a:rPr lang="cs-CZ" sz="5500" dirty="0" smtClean="0"/>
            <a:t> </a:t>
          </a:r>
          <a:r>
            <a:rPr lang="cs-CZ" sz="2800" dirty="0" smtClean="0">
              <a:solidFill>
                <a:schemeClr val="accent6">
                  <a:lumMod val="75000"/>
                </a:schemeClr>
              </a:solidFill>
            </a:rPr>
            <a:t>–</a:t>
          </a:r>
          <a:r>
            <a:rPr lang="cs-CZ" sz="55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2800" dirty="0" smtClean="0">
              <a:solidFill>
                <a:schemeClr val="accent6">
                  <a:lumMod val="75000"/>
                </a:schemeClr>
              </a:solidFill>
            </a:rPr>
            <a:t>září, říjen, listopad</a:t>
          </a:r>
          <a:endParaRPr lang="cs-CZ" sz="5500" dirty="0">
            <a:solidFill>
              <a:schemeClr val="accent6">
                <a:lumMod val="75000"/>
              </a:schemeClr>
            </a:solidFill>
          </a:endParaRPr>
        </a:p>
      </dgm:t>
    </dgm:pt>
    <dgm:pt modelId="{D7DDD7B5-D6A3-4C6D-ABD1-44DB49F8DFBA}" type="parTrans" cxnId="{B751173C-4985-4780-9079-91DAA858A4C6}">
      <dgm:prSet/>
      <dgm:spPr/>
      <dgm:t>
        <a:bodyPr/>
        <a:lstStyle/>
        <a:p>
          <a:endParaRPr lang="cs-CZ"/>
        </a:p>
      </dgm:t>
    </dgm:pt>
    <dgm:pt modelId="{E11513EC-B8A8-406A-8A3E-3B223979A149}" type="sibTrans" cxnId="{B751173C-4985-4780-9079-91DAA858A4C6}">
      <dgm:prSet/>
      <dgm:spPr/>
      <dgm:t>
        <a:bodyPr/>
        <a:lstStyle/>
        <a:p>
          <a:endParaRPr lang="cs-CZ"/>
        </a:p>
      </dgm:t>
    </dgm:pt>
    <dgm:pt modelId="{F9318CA3-8FEC-4F93-81ED-AB6D69385BFB}">
      <dgm:prSet custT="1"/>
      <dgm:spPr/>
      <dgm:t>
        <a:bodyPr/>
        <a:lstStyle/>
        <a:p>
          <a:pPr algn="l" rtl="0"/>
          <a:r>
            <a:rPr lang="cs-CZ" sz="4500" dirty="0" smtClean="0">
              <a:solidFill>
                <a:schemeClr val="bg1"/>
              </a:solidFill>
            </a:rPr>
            <a:t>Zima </a:t>
          </a:r>
          <a:r>
            <a:rPr lang="cs-CZ" sz="2800" dirty="0" smtClean="0">
              <a:solidFill>
                <a:schemeClr val="bg1"/>
              </a:solidFill>
            </a:rPr>
            <a:t>– prosinec,  leden, únor</a:t>
          </a:r>
          <a:endParaRPr lang="cs-CZ" sz="2800" dirty="0">
            <a:solidFill>
              <a:schemeClr val="bg1"/>
            </a:solidFill>
          </a:endParaRPr>
        </a:p>
      </dgm:t>
    </dgm:pt>
    <dgm:pt modelId="{C3EE7940-2AFC-413A-B373-5EDF2BA0448C}" type="parTrans" cxnId="{1831F6E5-AA64-405F-84C7-4D751C56A643}">
      <dgm:prSet/>
      <dgm:spPr/>
      <dgm:t>
        <a:bodyPr/>
        <a:lstStyle/>
        <a:p>
          <a:endParaRPr lang="cs-CZ"/>
        </a:p>
      </dgm:t>
    </dgm:pt>
    <dgm:pt modelId="{366530ED-AEF1-461D-828F-A02A02F02A81}" type="sibTrans" cxnId="{1831F6E5-AA64-405F-84C7-4D751C56A643}">
      <dgm:prSet/>
      <dgm:spPr/>
      <dgm:t>
        <a:bodyPr/>
        <a:lstStyle/>
        <a:p>
          <a:endParaRPr lang="cs-CZ"/>
        </a:p>
      </dgm:t>
    </dgm:pt>
    <dgm:pt modelId="{E67514D5-5446-4294-B3FF-77A1C63B0B12}" type="pres">
      <dgm:prSet presAssocID="{DF917648-112F-4262-A7B8-33AA588978E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32EA249-6043-4E50-867D-3888DC544448}" type="pres">
      <dgm:prSet presAssocID="{B9DC137D-AE6A-4F0B-894E-D9C9FA159B94}" presName="linNode" presStyleCnt="0"/>
      <dgm:spPr/>
    </dgm:pt>
    <dgm:pt modelId="{CA8C2AB7-247E-405C-B932-2199CCC6AB20}" type="pres">
      <dgm:prSet presAssocID="{B9DC137D-AE6A-4F0B-894E-D9C9FA159B94}" presName="parentText" presStyleLbl="node1" presStyleIdx="0" presStyleCnt="4" custScaleX="26735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C4ABFF-DD15-4A93-80D3-62B8E49DE814}" type="pres">
      <dgm:prSet presAssocID="{124A9435-23F4-4877-9BA4-6F9D8806C53D}" presName="sp" presStyleCnt="0"/>
      <dgm:spPr/>
    </dgm:pt>
    <dgm:pt modelId="{A8D48050-D891-4C95-8845-434A5931CBE2}" type="pres">
      <dgm:prSet presAssocID="{1B166C88-9482-4B34-9566-A9BD4AC46A7D}" presName="linNode" presStyleCnt="0"/>
      <dgm:spPr/>
    </dgm:pt>
    <dgm:pt modelId="{2D789E22-A4ED-4DE1-A84C-4BBC7656BE75}" type="pres">
      <dgm:prSet presAssocID="{1B166C88-9482-4B34-9566-A9BD4AC46A7D}" presName="parentText" presStyleLbl="node1" presStyleIdx="1" presStyleCnt="4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6C6A0-4719-4CB9-96E1-20D78CA10B36}" type="pres">
      <dgm:prSet presAssocID="{D045600A-048A-4823-9537-73D2D1076084}" presName="sp" presStyleCnt="0"/>
      <dgm:spPr/>
    </dgm:pt>
    <dgm:pt modelId="{E8DB9A73-FE61-43FA-BDF0-5BA73265A2CE}" type="pres">
      <dgm:prSet presAssocID="{D186EBAF-DA99-4C75-B776-23E8D037E866}" presName="linNode" presStyleCnt="0"/>
      <dgm:spPr/>
    </dgm:pt>
    <dgm:pt modelId="{75FD3F1C-5101-4634-B2FE-F6DA16852291}" type="pres">
      <dgm:prSet presAssocID="{D186EBAF-DA99-4C75-B776-23E8D037E866}" presName="parentText" presStyleLbl="node1" presStyleIdx="2" presStyleCnt="4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7065DC-EB49-44B9-9D62-673C30BE28E4}" type="pres">
      <dgm:prSet presAssocID="{E11513EC-B8A8-406A-8A3E-3B223979A149}" presName="sp" presStyleCnt="0"/>
      <dgm:spPr/>
    </dgm:pt>
    <dgm:pt modelId="{0B9F885D-7832-4B5A-8939-302474EB6508}" type="pres">
      <dgm:prSet presAssocID="{F9318CA3-8FEC-4F93-81ED-AB6D69385BFB}" presName="linNode" presStyleCnt="0"/>
      <dgm:spPr/>
    </dgm:pt>
    <dgm:pt modelId="{08C4E4BA-5A3F-47BC-8616-921AED8DD4F4}" type="pres">
      <dgm:prSet presAssocID="{F9318CA3-8FEC-4F93-81ED-AB6D69385BFB}" presName="parentText" presStyleLbl="node1" presStyleIdx="3" presStyleCnt="4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007BD0-1200-4111-9B17-E378F6870495}" type="presOf" srcId="{DF917648-112F-4262-A7B8-33AA588978E4}" destId="{E67514D5-5446-4294-B3FF-77A1C63B0B12}" srcOrd="0" destOrd="0" presId="urn:microsoft.com/office/officeart/2005/8/layout/vList5"/>
    <dgm:cxn modelId="{B751173C-4985-4780-9079-91DAA858A4C6}" srcId="{DF917648-112F-4262-A7B8-33AA588978E4}" destId="{D186EBAF-DA99-4C75-B776-23E8D037E866}" srcOrd="2" destOrd="0" parTransId="{D7DDD7B5-D6A3-4C6D-ABD1-44DB49F8DFBA}" sibTransId="{E11513EC-B8A8-406A-8A3E-3B223979A149}"/>
    <dgm:cxn modelId="{1831F6E5-AA64-405F-84C7-4D751C56A643}" srcId="{DF917648-112F-4262-A7B8-33AA588978E4}" destId="{F9318CA3-8FEC-4F93-81ED-AB6D69385BFB}" srcOrd="3" destOrd="0" parTransId="{C3EE7940-2AFC-413A-B373-5EDF2BA0448C}" sibTransId="{366530ED-AEF1-461D-828F-A02A02F02A81}"/>
    <dgm:cxn modelId="{F1070882-8EF1-4A4D-8EA4-16BB75B6D64A}" type="presOf" srcId="{D186EBAF-DA99-4C75-B776-23E8D037E866}" destId="{75FD3F1C-5101-4634-B2FE-F6DA16852291}" srcOrd="0" destOrd="0" presId="urn:microsoft.com/office/officeart/2005/8/layout/vList5"/>
    <dgm:cxn modelId="{FC696CC2-302A-4A38-8E9B-30A2F626619F}" type="presOf" srcId="{1B166C88-9482-4B34-9566-A9BD4AC46A7D}" destId="{2D789E22-A4ED-4DE1-A84C-4BBC7656BE75}" srcOrd="0" destOrd="0" presId="urn:microsoft.com/office/officeart/2005/8/layout/vList5"/>
    <dgm:cxn modelId="{3DF56E98-B8F5-4677-A4BB-E790077394F8}" type="presOf" srcId="{F9318CA3-8FEC-4F93-81ED-AB6D69385BFB}" destId="{08C4E4BA-5A3F-47BC-8616-921AED8DD4F4}" srcOrd="0" destOrd="0" presId="urn:microsoft.com/office/officeart/2005/8/layout/vList5"/>
    <dgm:cxn modelId="{E7FC29B7-5906-4BF5-B8B5-4F24DF17482F}" srcId="{DF917648-112F-4262-A7B8-33AA588978E4}" destId="{B9DC137D-AE6A-4F0B-894E-D9C9FA159B94}" srcOrd="0" destOrd="0" parTransId="{70176FAB-8F47-4286-BED3-942274EBCCB3}" sibTransId="{124A9435-23F4-4877-9BA4-6F9D8806C53D}"/>
    <dgm:cxn modelId="{03913E47-92C5-458F-B9D3-4EC38F57743E}" type="presOf" srcId="{B9DC137D-AE6A-4F0B-894E-D9C9FA159B94}" destId="{CA8C2AB7-247E-405C-B932-2199CCC6AB20}" srcOrd="0" destOrd="0" presId="urn:microsoft.com/office/officeart/2005/8/layout/vList5"/>
    <dgm:cxn modelId="{BFDB8FAE-175C-4867-A991-C77F3FA02654}" srcId="{DF917648-112F-4262-A7B8-33AA588978E4}" destId="{1B166C88-9482-4B34-9566-A9BD4AC46A7D}" srcOrd="1" destOrd="0" parTransId="{D4C1691A-BDF7-4CDA-805F-991CB96564A3}" sibTransId="{D045600A-048A-4823-9537-73D2D1076084}"/>
    <dgm:cxn modelId="{D5E79ADA-D445-4DC7-8DCC-10FC69A845EE}" type="presParOf" srcId="{E67514D5-5446-4294-B3FF-77A1C63B0B12}" destId="{832EA249-6043-4E50-867D-3888DC544448}" srcOrd="0" destOrd="0" presId="urn:microsoft.com/office/officeart/2005/8/layout/vList5"/>
    <dgm:cxn modelId="{EFFCD6B2-1FAE-4DCA-B1D9-5AB76900E641}" type="presParOf" srcId="{832EA249-6043-4E50-867D-3888DC544448}" destId="{CA8C2AB7-247E-405C-B932-2199CCC6AB20}" srcOrd="0" destOrd="0" presId="urn:microsoft.com/office/officeart/2005/8/layout/vList5"/>
    <dgm:cxn modelId="{F1F34303-35EE-428B-A1C7-1F8993226172}" type="presParOf" srcId="{E67514D5-5446-4294-B3FF-77A1C63B0B12}" destId="{DCC4ABFF-DD15-4A93-80D3-62B8E49DE814}" srcOrd="1" destOrd="0" presId="urn:microsoft.com/office/officeart/2005/8/layout/vList5"/>
    <dgm:cxn modelId="{DB02053B-1C46-4B3D-BFA8-0C541E4D0A1E}" type="presParOf" srcId="{E67514D5-5446-4294-B3FF-77A1C63B0B12}" destId="{A8D48050-D891-4C95-8845-434A5931CBE2}" srcOrd="2" destOrd="0" presId="urn:microsoft.com/office/officeart/2005/8/layout/vList5"/>
    <dgm:cxn modelId="{51D5B230-F30B-4C51-8016-7F10A8A99BA5}" type="presParOf" srcId="{A8D48050-D891-4C95-8845-434A5931CBE2}" destId="{2D789E22-A4ED-4DE1-A84C-4BBC7656BE75}" srcOrd="0" destOrd="0" presId="urn:microsoft.com/office/officeart/2005/8/layout/vList5"/>
    <dgm:cxn modelId="{A285D02B-2FC4-482C-8215-22E47288136C}" type="presParOf" srcId="{E67514D5-5446-4294-B3FF-77A1C63B0B12}" destId="{3FE6C6A0-4719-4CB9-96E1-20D78CA10B36}" srcOrd="3" destOrd="0" presId="urn:microsoft.com/office/officeart/2005/8/layout/vList5"/>
    <dgm:cxn modelId="{BEF4472D-AB49-4F67-9049-A262CEF415C9}" type="presParOf" srcId="{E67514D5-5446-4294-B3FF-77A1C63B0B12}" destId="{E8DB9A73-FE61-43FA-BDF0-5BA73265A2CE}" srcOrd="4" destOrd="0" presId="urn:microsoft.com/office/officeart/2005/8/layout/vList5"/>
    <dgm:cxn modelId="{2170847A-E1A7-44AD-AFE0-2225F417EE7A}" type="presParOf" srcId="{E8DB9A73-FE61-43FA-BDF0-5BA73265A2CE}" destId="{75FD3F1C-5101-4634-B2FE-F6DA16852291}" srcOrd="0" destOrd="0" presId="urn:microsoft.com/office/officeart/2005/8/layout/vList5"/>
    <dgm:cxn modelId="{17123E49-8F25-4534-828E-A389080A9C09}" type="presParOf" srcId="{E67514D5-5446-4294-B3FF-77A1C63B0B12}" destId="{E67065DC-EB49-44B9-9D62-673C30BE28E4}" srcOrd="5" destOrd="0" presId="urn:microsoft.com/office/officeart/2005/8/layout/vList5"/>
    <dgm:cxn modelId="{43B16C15-843F-4922-B6AC-2EF646BAA334}" type="presParOf" srcId="{E67514D5-5446-4294-B3FF-77A1C63B0B12}" destId="{0B9F885D-7832-4B5A-8939-302474EB6508}" srcOrd="6" destOrd="0" presId="urn:microsoft.com/office/officeart/2005/8/layout/vList5"/>
    <dgm:cxn modelId="{2977CCC8-4C2F-4748-9F2C-CBA5E5601590}" type="presParOf" srcId="{0B9F885D-7832-4B5A-8939-302474EB6508}" destId="{08C4E4BA-5A3F-47BC-8616-921AED8DD4F4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8C2AB7-247E-405C-B932-2199CCC6AB20}">
      <dsp:nvSpPr>
        <dsp:cNvPr id="0" name=""/>
        <dsp:cNvSpPr/>
      </dsp:nvSpPr>
      <dsp:spPr>
        <a:xfrm>
          <a:off x="4015" y="2265"/>
          <a:ext cx="7920868" cy="1089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l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Jaro </a:t>
          </a:r>
          <a:r>
            <a:rPr lang="cs-CZ" sz="2800" kern="12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–</a:t>
          </a:r>
          <a:r>
            <a:rPr lang="cs-CZ" sz="4500" kern="12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 </a:t>
          </a:r>
          <a:r>
            <a:rPr lang="cs-CZ" sz="2800" kern="12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březen, duben, květen</a:t>
          </a:r>
          <a:endParaRPr lang="cs-CZ" sz="2800" kern="1200" dirty="0">
            <a:solidFill>
              <a:srgbClr val="FFC000"/>
            </a:solidFill>
            <a:latin typeface="Arial" pitchFamily="34" charset="0"/>
            <a:cs typeface="Arial" pitchFamily="34" charset="0"/>
          </a:endParaRPr>
        </a:p>
      </dsp:txBody>
      <dsp:txXfrm>
        <a:off x="57200" y="55450"/>
        <a:ext cx="7814498" cy="983131"/>
      </dsp:txXfrm>
    </dsp:sp>
    <dsp:sp modelId="{2D789E22-A4ED-4DE1-A84C-4BBC7656BE75}">
      <dsp:nvSpPr>
        <dsp:cNvPr id="0" name=""/>
        <dsp:cNvSpPr/>
      </dsp:nvSpPr>
      <dsp:spPr>
        <a:xfrm>
          <a:off x="4015" y="1146242"/>
          <a:ext cx="8221569" cy="1089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l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Léto</a:t>
          </a:r>
          <a:r>
            <a:rPr lang="cs-CZ" sz="5500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 </a:t>
          </a:r>
          <a:r>
            <a:rPr lang="cs-CZ" sz="2800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–</a:t>
          </a:r>
          <a:r>
            <a:rPr lang="cs-CZ" sz="5500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 </a:t>
          </a:r>
          <a:r>
            <a:rPr lang="cs-CZ" sz="2800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červen, červenec, srpen</a:t>
          </a:r>
          <a:endParaRPr lang="cs-CZ" sz="2800" kern="1200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sp:txBody>
      <dsp:txXfrm>
        <a:off x="57200" y="1199427"/>
        <a:ext cx="8115199" cy="983131"/>
      </dsp:txXfrm>
    </dsp:sp>
    <dsp:sp modelId="{75FD3F1C-5101-4634-B2FE-F6DA16852291}">
      <dsp:nvSpPr>
        <dsp:cNvPr id="0" name=""/>
        <dsp:cNvSpPr/>
      </dsp:nvSpPr>
      <dsp:spPr>
        <a:xfrm>
          <a:off x="4015" y="2290219"/>
          <a:ext cx="8221569" cy="1089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l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t>Podzim</a:t>
          </a:r>
          <a:r>
            <a:rPr lang="cs-CZ" sz="5500" kern="1200" dirty="0" smtClean="0"/>
            <a:t> </a:t>
          </a:r>
          <a:r>
            <a:rPr lang="cs-CZ" sz="2800" kern="1200" dirty="0" smtClean="0">
              <a:solidFill>
                <a:schemeClr val="accent6">
                  <a:lumMod val="75000"/>
                </a:schemeClr>
              </a:solidFill>
            </a:rPr>
            <a:t>–</a:t>
          </a:r>
          <a:r>
            <a:rPr lang="cs-CZ" sz="5500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2800" kern="1200" dirty="0" smtClean="0">
              <a:solidFill>
                <a:schemeClr val="accent6">
                  <a:lumMod val="75000"/>
                </a:schemeClr>
              </a:solidFill>
            </a:rPr>
            <a:t>září, říjen, listopad</a:t>
          </a:r>
          <a:endParaRPr lang="cs-CZ" sz="5500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57200" y="2343404"/>
        <a:ext cx="8115199" cy="983131"/>
      </dsp:txXfrm>
    </dsp:sp>
    <dsp:sp modelId="{08C4E4BA-5A3F-47BC-8616-921AED8DD4F4}">
      <dsp:nvSpPr>
        <dsp:cNvPr id="0" name=""/>
        <dsp:cNvSpPr/>
      </dsp:nvSpPr>
      <dsp:spPr>
        <a:xfrm>
          <a:off x="4015" y="3434195"/>
          <a:ext cx="8221569" cy="1089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l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chemeClr val="bg1"/>
              </a:solidFill>
            </a:rPr>
            <a:t>Zima </a:t>
          </a:r>
          <a:r>
            <a:rPr lang="cs-CZ" sz="2800" kern="1200" dirty="0" smtClean="0">
              <a:solidFill>
                <a:schemeClr val="bg1"/>
              </a:solidFill>
            </a:rPr>
            <a:t>– prosinec,  leden, únor</a:t>
          </a:r>
          <a:endParaRPr lang="cs-CZ" sz="2800" kern="1200" dirty="0">
            <a:solidFill>
              <a:schemeClr val="bg1"/>
            </a:solidFill>
          </a:endParaRPr>
        </a:p>
      </dsp:txBody>
      <dsp:txXfrm>
        <a:off x="57200" y="3487380"/>
        <a:ext cx="8115199" cy="9831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0B6A4B-4F33-4AE2-8738-E2F8893C0A22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764880-FD7A-4313-95C4-D05B960BF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251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0073-46D3-409E-B545-9D82D2087EF3}" type="datetimeFigureOut">
              <a:rPr lang="cs-CZ" smtClean="0"/>
              <a:t>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8AACB-F75D-4347-AEB7-7F790C1E67A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9753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0073-46D3-409E-B545-9D82D2087EF3}" type="datetimeFigureOut">
              <a:rPr lang="cs-CZ" smtClean="0"/>
              <a:t>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8AACB-F75D-4347-AEB7-7F790C1E67A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5021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0073-46D3-409E-B545-9D82D2087EF3}" type="datetimeFigureOut">
              <a:rPr lang="cs-CZ" smtClean="0"/>
              <a:t>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8AACB-F75D-4347-AEB7-7F790C1E67A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7401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0073-46D3-409E-B545-9D82D2087EF3}" type="datetimeFigureOut">
              <a:rPr lang="cs-CZ" smtClean="0"/>
              <a:t>9.12.2013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8AACB-F75D-4347-AEB7-7F790C1E67A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091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0073-46D3-409E-B545-9D82D2087EF3}" type="datetimeFigureOut">
              <a:rPr lang="cs-CZ" smtClean="0"/>
              <a:t>9.12.2013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8AACB-F75D-4347-AEB7-7F790C1E67A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1578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0073-46D3-409E-B545-9D82D2087EF3}" type="datetimeFigureOut">
              <a:rPr lang="cs-CZ" smtClean="0"/>
              <a:t>9.12.2013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8AACB-F75D-4347-AEB7-7F790C1E67A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9016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0073-46D3-409E-B545-9D82D2087EF3}" type="datetimeFigureOut">
              <a:rPr lang="cs-CZ" smtClean="0"/>
              <a:t>9.12.2013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8AACB-F75D-4347-AEB7-7F790C1E67A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970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0073-46D3-409E-B545-9D82D2087EF3}" type="datetimeFigureOut">
              <a:rPr lang="cs-CZ" smtClean="0"/>
              <a:t>9.12.2013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8AACB-F75D-4347-AEB7-7F790C1E67A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37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0073-46D3-409E-B545-9D82D2087EF3}" type="datetimeFigureOut">
              <a:rPr lang="cs-CZ" smtClean="0"/>
              <a:t>9.12.2013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8AACB-F75D-4347-AEB7-7F790C1E67A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563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0073-46D3-409E-B545-9D82D2087EF3}" type="datetimeFigureOut">
              <a:rPr lang="cs-CZ" smtClean="0"/>
              <a:t>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8AACB-F75D-4347-AEB7-7F790C1E67A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027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50073-46D3-409E-B545-9D82D2087EF3}" type="datetimeFigureOut">
              <a:rPr lang="cs-CZ" smtClean="0"/>
              <a:t>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8AACB-F75D-4347-AEB7-7F790C1E67A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8172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50073-46D3-409E-B545-9D82D2087EF3}" type="datetimeFigureOut">
              <a:rPr lang="cs-CZ" smtClean="0"/>
              <a:t>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8AACB-F75D-4347-AEB7-7F790C1E67A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292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10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hyperlink" Target="http://cs.wikipedia.org/wiki/Soubor:Europe_topography_map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40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Povrch Evropy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Jakubské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31045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2009945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VY_32_INOVACE_53_Z_02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Evropa - povrch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učivem, 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na mapě, seznámení s učivem a terminologií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9616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620688"/>
            <a:ext cx="8229600" cy="864096"/>
          </a:xfrm>
          <a:prstGeom prst="rect">
            <a:avLst/>
          </a:prstGeom>
        </p:spPr>
        <p:txBody>
          <a:bodyPr>
            <a:normAutofit fontScale="3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47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Evropa geografická mapa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611560" y="1596792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886" y="2276872"/>
            <a:ext cx="4138228" cy="2630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7700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Povrch Evropy</a:t>
            </a:r>
            <a:b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Nížiny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Evropa má velmi pestrý reliéf (viz. Mapa)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ětšinu území zaujímají nížiny, nejrozsáhlejší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Východoevropská rovina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Další nížiny jsou: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err="1" smtClean="0">
                <a:latin typeface="Arial" pitchFamily="34" charset="0"/>
                <a:cs typeface="Arial" pitchFamily="34" charset="0"/>
              </a:rPr>
              <a:t>Středopolské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nížiny a Severoněmecká nížina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Francouzská nížina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Velká uherská nížina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Valašská nížina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Pádská nížina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kaculinka\AppData\Local\Microsoft\Windows\Temporary Internet Files\Content.IE5\SR9WED0U\MP9004386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42192"/>
            <a:ext cx="2448272" cy="211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573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Povrch Evropy</a:t>
            </a:r>
            <a:br>
              <a:rPr lang="cs-CZ" sz="4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Pohoří</a:t>
            </a:r>
            <a:endParaRPr lang="cs-CZ" sz="4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ih Evropy vyplňují převážně pohoří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jsou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Alpy,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se svým vrcholem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Mont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err="1">
                <a:latin typeface="Arial" pitchFamily="34" charset="0"/>
                <a:cs typeface="Arial" pitchFamily="34" charset="0"/>
              </a:rPr>
              <a:t>B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lanc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(4807m), který je nejvyšší horou Evropy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východ od Dunaje se rozkládají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Karpaty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Pyreneje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nalezneme na severu Pyrenejského poloostrova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Apeniny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vyplňují Apeninský poloostrov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Masiv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Olymp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najdeme na Balkánském poloostrově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Skandinávské pohoří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probíhá Severní Evropou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Ural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je nejvýchodnějším pohořím Evropy</a:t>
            </a:r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kaculinka\AppData\Local\Microsoft\Windows\Temporary Internet Files\Content.IE5\32E2AD2E\MC900426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517" y="260648"/>
            <a:ext cx="1413121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956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Vrcholy sopečného původu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některých místech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vropy nalezneme vrcholy, které jsou sopečného původu –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SOPKY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 Aktivně činné jsou: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Hekla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 Islandu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Vesuv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 Apeninském poloostrově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Etna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 ostrově Sicílie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8TNBAV5T\MC900282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861048"/>
            <a:ext cx="313986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5361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odstvo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20324"/>
            <a:ext cx="8712968" cy="552104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moře, řeky, jezera, vodní nádrže, rybníky, plochy sněhu a ledovce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ř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eky: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Volha, Don, Dněpr, Dunaj, Odra, Visla, Rýn a Labe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ezera: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největší jsou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Ladožské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Oněžské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jezero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 Rusku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 vysokých horách je voda v pevném stavu –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plochy sněhu a ledovce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uměle vytvořené vodní nádrže: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zadržují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vodu při povodních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slouží k výrobě elektrické energie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 zavlažování v zemědělství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jsou zásobárnou pitné vody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jsou využívány také k dopravě a rekreaci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</p:txBody>
      </p:sp>
      <p:pic>
        <p:nvPicPr>
          <p:cNvPr id="1031" name="Picture 7" descr="C:\Users\kaculinka\AppData\Local\Microsoft\Windows\Temporary Internet Files\Content.IE5\8TNBAV5T\MP900444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05065"/>
            <a:ext cx="2555014" cy="1744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2092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Podnebí Evropy 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rozmanité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ětšina území Evropy leží v severním mírném pásmu a během roku se zde střídají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čtyři roční období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ápadní část ovlivňuje Atlantský oceán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everní oblast zasahuje do chladné oblasti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 východních oblastech převládá vnitrozemské podnebí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 na Jižní oblasti působí teplé Středozemní moře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728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Roční období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84356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72000"/>
            <a:ext cx="1717350" cy="960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179" y="2780928"/>
            <a:ext cx="1717350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347" y="4007363"/>
            <a:ext cx="1717350" cy="804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179" y="5157192"/>
            <a:ext cx="171735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8867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b="1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348880"/>
            <a:ext cx="7704856" cy="3528392"/>
          </a:xfrm>
        </p:spPr>
        <p:txBody>
          <a:bodyPr>
            <a:normAutofit fontScale="8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atin typeface="Arial" pitchFamily="34" charset="0"/>
                <a:cs typeface="Arial" pitchFamily="34" charset="0"/>
                <a:hlinkClick r:id="rId4"/>
              </a:rPr>
              <a:t>http://cs.wikipedia.org/wiki/Soubor:Europe_topography_map.png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str.3)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500" b="0" dirty="0" smtClean="0">
                <a:latin typeface="Arial"/>
                <a:ea typeface="Times New Roman"/>
              </a:rPr>
              <a:t>„Materiál </a:t>
            </a:r>
            <a:r>
              <a:rPr lang="cs-CZ" sz="15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09321"/>
            <a:ext cx="8424935" cy="288032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10887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</TotalTime>
  <Words>528</Words>
  <Application>Microsoft Office PowerPoint</Application>
  <PresentationFormat>Předvádění na obrazovce (4:3)</PresentationFormat>
  <Paragraphs>96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Povrch Evropy </vt:lpstr>
      <vt:lpstr>Prezentace aplikace PowerPoint</vt:lpstr>
      <vt:lpstr>Prezentace aplikace PowerPoint</vt:lpstr>
      <vt:lpstr>Povrch Evropy Nížiny</vt:lpstr>
      <vt:lpstr>Povrch Evropy Pohoří</vt:lpstr>
      <vt:lpstr>Vrcholy sopečného původu</vt:lpstr>
      <vt:lpstr>Vodstvo</vt:lpstr>
      <vt:lpstr>Podnebí Evropy </vt:lpstr>
      <vt:lpstr>Roční období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Evropy</dc:title>
  <dc:creator>kaculinka</dc:creator>
  <cp:lastModifiedBy>franzova</cp:lastModifiedBy>
  <cp:revision>41</cp:revision>
  <dcterms:created xsi:type="dcterms:W3CDTF">2013-01-23T07:43:40Z</dcterms:created>
  <dcterms:modified xsi:type="dcterms:W3CDTF">2013-12-09T09:34:18Z</dcterms:modified>
</cp:coreProperties>
</file>