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5" r:id="rId2"/>
    <p:sldId id="266" r:id="rId3"/>
    <p:sldId id="258" r:id="rId4"/>
    <p:sldId id="268" r:id="rId5"/>
    <p:sldId id="260" r:id="rId6"/>
    <p:sldId id="261" r:id="rId7"/>
    <p:sldId id="262" r:id="rId8"/>
    <p:sldId id="263" r:id="rId9"/>
    <p:sldId id="264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46AB57-4F88-4876-8046-9B1982E4EC23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2BD2DE-725F-4321-BE26-582042E8A3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758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50533-4234-4DA0-86E8-C1929FC65DFD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B097-185F-4D53-A944-F40A8B27A9B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6196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50533-4234-4DA0-86E8-C1929FC65DFD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B097-185F-4D53-A944-F40A8B27A9B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436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50533-4234-4DA0-86E8-C1929FC65DFD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B097-185F-4D53-A944-F40A8B27A9B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0711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50533-4234-4DA0-86E8-C1929FC65DFD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B097-185F-4D53-A944-F40A8B27A9B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3219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50533-4234-4DA0-86E8-C1929FC65DFD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B097-185F-4D53-A944-F40A8B27A9B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4999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50533-4234-4DA0-86E8-C1929FC65DFD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B097-185F-4D53-A944-F40A8B27A9B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1302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50533-4234-4DA0-86E8-C1929FC65DFD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B097-185F-4D53-A944-F40A8B27A9B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78673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50533-4234-4DA0-86E8-C1929FC65DFD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B097-185F-4D53-A944-F40A8B27A9B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5259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50533-4234-4DA0-86E8-C1929FC65DFD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B097-185F-4D53-A944-F40A8B27A9B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510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50533-4234-4DA0-86E8-C1929FC65DFD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B097-185F-4D53-A944-F40A8B27A9B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303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50533-4234-4DA0-86E8-C1929FC65DFD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B097-185F-4D53-A944-F40A8B27A9B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7450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350533-4234-4DA0-86E8-C1929FC65DFD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11B097-185F-4D53-A944-F40A8B27A9B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5916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algn="ctr"/>
            <a:r>
              <a:rPr lang="cs-CZ" sz="36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Evropa</a:t>
            </a:r>
            <a:br>
              <a:rPr lang="cs-CZ" sz="36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rostlinstvo a živočišstvo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Kateřina Holá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Kamenice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659305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7748706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VY_32_INOVACE_53_Z_03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Evropa – rostlinstvo a živočišstvo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učivem a terminologií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 v tématu ,znalost flóry a fauny Evropy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25.2.2013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08912" cy="365125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cs-CZ" sz="1200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637859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06613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Evropa rostlinstvo a živočišstvo</a:t>
            </a:r>
            <a:endParaRPr lang="cs-CZ" sz="32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7467600" cy="498916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životní podmínky v Evropě jsou velmi pestré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ýskyt rostlin a živočichů závisí na podnebí, půdě, zeměpisné poloze a nadmořské výšce daného místa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ůžeme se zde setkat s tundrou, pustinami, tajgou- jehličnatými, smíšenými a listnatými lesy, se stepí i křovinatými porosty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ž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ijí zde různí živočichové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1577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Polární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pustiny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nejsevernější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části Evropy </a:t>
            </a:r>
            <a:r>
              <a:rPr lang="cs-CZ" dirty="0">
                <a:latin typeface="Arial" pitchFamily="34" charset="0"/>
                <a:cs typeface="Arial" pitchFamily="34" charset="0"/>
              </a:rPr>
              <a:t>v polárním pásu vznikly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mrazové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pustiny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z </a:t>
            </a:r>
            <a:r>
              <a:rPr lang="cs-CZ" dirty="0">
                <a:latin typeface="Arial" pitchFamily="34" charset="0"/>
                <a:cs typeface="Arial" pitchFamily="34" charset="0"/>
              </a:rPr>
              <a:t>rostlinstva zde najdeme mechy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lišejníky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z </a:t>
            </a:r>
            <a:r>
              <a:rPr lang="cs-CZ" dirty="0">
                <a:latin typeface="Arial" pitchFamily="34" charset="0"/>
                <a:cs typeface="Arial" pitchFamily="34" charset="0"/>
              </a:rPr>
              <a:t>živočichů tuleně, mrože, lední medvědy, mořské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ptáky - žijí </a:t>
            </a:r>
            <a:r>
              <a:rPr lang="cs-CZ" dirty="0">
                <a:latin typeface="Arial" pitchFamily="34" charset="0"/>
                <a:cs typeface="Arial" pitchFamily="34" charset="0"/>
              </a:rPr>
              <a:t>při pobřeží oceánu nachází zde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obživu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1026" name="Picture 2" descr="C:\Users\hola\AppData\Local\Microsoft\Windows\Temporary Internet Files\Content.IE5\UE8CRRBY\MP9002629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21088"/>
            <a:ext cx="181356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la\AppData\Local\Microsoft\Windows\Temporary Internet Files\Content.IE5\OMP2X8RA\MC9003380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248571"/>
            <a:ext cx="1874520" cy="1493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ola\AppData\Local\Microsoft\Windows\Temporary Internet Files\Content.IE5\JB03TJN0\MP9004033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48571"/>
            <a:ext cx="2599045" cy="173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9520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mrazové tundry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severní části Evropy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se rozkládá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tundra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to  bezlesá krajina, kde se vlivem chladného podnebí nedaří vysokým stromům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proto zde rostou převážně zakrslé nízké stromy, lišejníky, traviny a mechy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živočichy zastupují sobi, polární lišky a velké množství hmyzu, které s příchodem mrazů zahyne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  <p:pic>
        <p:nvPicPr>
          <p:cNvPr id="1026" name="Picture 2" descr="C:\Users\hola\AppData\Local\Microsoft\Windows\Temporary Internet Files\Content.IE5\JB03TJN0\MP9004251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725144"/>
            <a:ext cx="2514145" cy="1671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9868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Tajga – jehličnaté lesy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 jih od tundry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se nachází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tajga – jehličnaté lesy mírného pásu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půdy jsou zde velmi chudé, rostou na nich především smrky a modříny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významná je zde těžba a zpracování dřeva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ypickými zástupci zvířecí říše jsou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losi, medvědi a tetřevi.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kaculinka\AppData\Local\Microsoft\Windows\Temporary Internet Files\Content.IE5\2S29I4XE\MP9002898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25144"/>
            <a:ext cx="1517031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kaculinka\AppData\Local\Microsoft\Windows\Temporary Internet Files\Content.IE5\2S29I4XE\MP9003996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725144"/>
            <a:ext cx="1279995" cy="187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kaculinka\AppData\Local\Microsoft\Windows\Temporary Internet Files\Content.IE5\ZXAKA66S\MP9004070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725144"/>
            <a:ext cx="933709" cy="187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kaculinka\AppData\Local\Microsoft\Windows\Temporary Internet Files\Content.IE5\0H6LNT1E\MP9004424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59" y="4725144"/>
            <a:ext cx="2008845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022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Smíšené lesy mírného pásma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se nacházejí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jižním směrem od tajgy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rostou zde jehličnaté i listnaté stromy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lesy na většině míst ustoupily zemědělské činnosti, vznikla zde pole, kde se pěstují především obilniny, brambory, zelenina a cukrová řepa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živočichů zde původně žil zubr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nyní zde najdeme jeleny, srnce, divoká prasata a ptactvo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aculinka\AppData\Local\Microsoft\Windows\Temporary Internet Files\Content.IE5\0H6LNT1E\MP9001779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041599"/>
            <a:ext cx="1278829" cy="1529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culinka\AppData\Local\Microsoft\Windows\Temporary Internet Files\Content.IE5\2S29I4XE\MC900149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457" y="4948522"/>
            <a:ext cx="1215376" cy="16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aculinka\AppData\Local\Microsoft\Windows\Temporary Internet Files\Content.IE5\0H6LNT1E\MC9003362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779360"/>
            <a:ext cx="1562958" cy="1835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aculinka\AppData\Local\Microsoft\Windows\Temporary Internet Files\Content.IE5\0H6LNT1E\MP9004068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852006"/>
            <a:ext cx="1596093" cy="1529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aculinka\AppData\Local\Microsoft\Windows\Temporary Internet Files\Content.IE5\ZLF7JMAJ\MC9001108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869445"/>
            <a:ext cx="1518090" cy="1577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0163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Stepi a lesostepi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5349208"/>
          </a:xfrm>
        </p:spPr>
        <p:txBody>
          <a:bodyPr/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 vnitrozemí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vlivem nedostatku </a:t>
            </a:r>
            <a:r>
              <a:rPr lang="cs-CZ" dirty="0">
                <a:latin typeface="Arial" pitchFamily="34" charset="0"/>
                <a:cs typeface="Arial" pitchFamily="34" charset="0"/>
              </a:rPr>
              <a:t>srážek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ubývá stromů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les </a:t>
            </a:r>
            <a:r>
              <a:rPr lang="cs-CZ" dirty="0">
                <a:latin typeface="Arial" pitchFamily="34" charset="0"/>
                <a:cs typeface="Arial" pitchFamily="34" charset="0"/>
              </a:rPr>
              <a:t>je nahrazován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stepí a lesostepí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>
                <a:latin typeface="Arial" pitchFamily="34" charset="0"/>
                <a:cs typeface="Arial" pitchFamily="34" charset="0"/>
              </a:rPr>
              <a:t>kde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roste převážně suchomilná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tráva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č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ást </a:t>
            </a:r>
            <a:r>
              <a:rPr lang="cs-CZ" dirty="0">
                <a:latin typeface="Arial" pitchFamily="34" charset="0"/>
                <a:cs typeface="Arial" pitchFamily="34" charset="0"/>
              </a:rPr>
              <a:t>travnatých stepí byla rozorána a přeměněna na pole, kde se pěstuje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obilí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pšenice a kukuřice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tepní zvířata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zde zastupují hlavně drobní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hlodavci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>
                <a:latin typeface="Arial" pitchFamily="34" charset="0"/>
                <a:cs typeface="Arial" pitchFamily="34" charset="0"/>
              </a:rPr>
              <a:t>např.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sysli a zajíci           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aculinka\AppData\Local\Microsoft\Windows\Temporary Internet Files\Content.IE5\ZLF7JMAJ\MP9004482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447912"/>
            <a:ext cx="1348964" cy="2027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culinka\AppData\Local\Microsoft\Windows\Temporary Internet Files\Content.IE5\ZXAKA66S\MP9004018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412304"/>
            <a:ext cx="1626557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aculinka\AppData\Local\Microsoft\Windows\Temporary Internet Files\Content.IE5\0H6LNT1E\MC9003049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490253"/>
            <a:ext cx="2534899" cy="186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aculinka\AppData\Local\Microsoft\Windows\Temporary Internet Files\Content.IE5\0H6LNT1E\MC9003323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30722"/>
            <a:ext cx="1829714" cy="1861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6952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Subtropická vegetace</a:t>
            </a:r>
            <a:endParaRPr lang="cs-CZ" sz="4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9" y="1268760"/>
            <a:ext cx="8232684" cy="5205192"/>
          </a:xfrm>
        </p:spPr>
        <p:txBody>
          <a:bodyPr/>
          <a:lstStyle/>
          <a:p>
            <a:pPr>
              <a:buFont typeface="Courier New" pitchFamily="49" charset="0"/>
              <a:buChar char="o"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jih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Evropy </a:t>
            </a:r>
            <a:r>
              <a:rPr lang="cs-CZ" dirty="0">
                <a:latin typeface="Arial" pitchFamily="34" charset="0"/>
                <a:cs typeface="Arial" pitchFamily="34" charset="0"/>
              </a:rPr>
              <a:t>kolem Středozemního moře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tvoří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subtropická krajina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vlivem </a:t>
            </a:r>
            <a:r>
              <a:rPr lang="cs-CZ" dirty="0">
                <a:latin typeface="Arial" pitchFamily="34" charset="0"/>
                <a:cs typeface="Arial" pitchFamily="34" charset="0"/>
              </a:rPr>
              <a:t>celoročního teplého podnebí zde rostou stále zelené stromy a keře, které před mírnou zimou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neopadávají 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rostou zde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např. olivy, cypřiše, fíkovníky, citrusy, vinná réva a tabák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Courier New" pitchFamily="49" charset="0"/>
              <a:buChar char="o"/>
              <a:defRPr/>
            </a:pPr>
            <a:r>
              <a:rPr lang="cs-CZ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živočichů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převládají obojživelníci, plazi, mnoho </a:t>
            </a:r>
            <a:r>
              <a:rPr lang="cs-CZ" dirty="0">
                <a:latin typeface="Arial" pitchFamily="34" charset="0"/>
                <a:cs typeface="Arial" pitchFamily="34" charset="0"/>
              </a:rPr>
              <a:t>druhů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hmyzu, ptactva a rozšířený </a:t>
            </a:r>
            <a:r>
              <a:rPr lang="cs-CZ" dirty="0">
                <a:latin typeface="Arial" pitchFamily="34" charset="0"/>
                <a:cs typeface="Arial" pitchFamily="34" charset="0"/>
              </a:rPr>
              <a:t>je chov ovcí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koz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aculinka\AppData\Local\Microsoft\Windows\Temporary Internet Files\Content.IE5\2S29I4XE\MP9001826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85184"/>
            <a:ext cx="134343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culinka\AppData\Local\Microsoft\Windows\Temporary Internet Files\Content.IE5\ZLF7JMAJ\MP9002898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5456" y="5085184"/>
            <a:ext cx="1387496" cy="1440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aculinka\AppData\Local\Microsoft\Windows\Temporary Internet Files\Content.IE5\0H6LNT1E\MP9004071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5275" y="5085184"/>
            <a:ext cx="137017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aculinka\AppData\Local\Microsoft\Windows\Temporary Internet Files\Content.IE5\0H6LNT1E\MP90043065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0254" y="260647"/>
            <a:ext cx="1214193" cy="1631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aculinka\AppData\Local\Microsoft\Windows\Temporary Internet Files\Content.IE5\2S29I4XE\MP9001806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7789"/>
            <a:ext cx="710717" cy="1125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aculinka\AppData\Local\Microsoft\Windows\Temporary Internet Files\Content.IE5\0H6LNT1E\MP90017890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1" y="5000692"/>
            <a:ext cx="1440161" cy="152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aculinka\AppData\Local\Microsoft\Windows\Temporary Internet Files\Content.IE5\0H6LNT1E\MP90040152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3819" y="5060518"/>
            <a:ext cx="1103918" cy="146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6475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772816"/>
            <a:ext cx="7704856" cy="4104456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b="0" dirty="0" smtClean="0">
                <a:latin typeface="Arial"/>
                <a:ea typeface="Times New Roman"/>
              </a:rPr>
              <a:t>„Materiál </a:t>
            </a:r>
            <a:r>
              <a:rPr lang="cs-CZ" sz="12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309321"/>
            <a:ext cx="8352927" cy="288032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834979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196</TotalTime>
  <Words>591</Words>
  <Application>Microsoft Office PowerPoint</Application>
  <PresentationFormat>Předvádění na obrazovce (4:3)</PresentationFormat>
  <Paragraphs>80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Evropa rostlinstvo a živočišstvo </vt:lpstr>
      <vt:lpstr>Prezentace aplikace PowerPoint</vt:lpstr>
      <vt:lpstr>Evropa rostlinstvo a živočišstvo</vt:lpstr>
      <vt:lpstr>Polární pustiny</vt:lpstr>
      <vt:lpstr>mrazové tundry</vt:lpstr>
      <vt:lpstr>Tajga – jehličnaté lesy</vt:lpstr>
      <vt:lpstr>Smíšené lesy mírného pásma</vt:lpstr>
      <vt:lpstr>Stepi a lesostepi</vt:lpstr>
      <vt:lpstr>Subtropická vegetace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 rostlinstvo a živočišstvo</dc:title>
  <dc:creator>kaculinka</dc:creator>
  <cp:lastModifiedBy>Katka Holá</cp:lastModifiedBy>
  <cp:revision>23</cp:revision>
  <dcterms:created xsi:type="dcterms:W3CDTF">2013-02-23T13:38:18Z</dcterms:created>
  <dcterms:modified xsi:type="dcterms:W3CDTF">2013-04-29T09:54:00Z</dcterms:modified>
</cp:coreProperties>
</file>