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5" r:id="rId2"/>
    <p:sldId id="266" r:id="rId3"/>
    <p:sldId id="258" r:id="rId4"/>
    <p:sldId id="261" r:id="rId5"/>
    <p:sldId id="259" r:id="rId6"/>
    <p:sldId id="262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14" autoAdjust="0"/>
    <p:restoredTop sz="90862" autoAdjust="0"/>
  </p:normalViewPr>
  <p:slideViewPr>
    <p:cSldViewPr>
      <p:cViewPr>
        <p:scale>
          <a:sx n="60" d="100"/>
          <a:sy n="60" d="100"/>
        </p:scale>
        <p:origin x="-15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86C7C-0C2B-4D39-BD17-36160D8EF42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63CA2-9AAF-4AA4-8BB2-33DCD30E22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939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340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0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108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18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658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395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709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09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137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547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019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46709-B9CD-42CE-8FD0-EF45473FC639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6895B-C9DC-49F0-B376-4F21075FBD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777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11" Type="http://schemas.openxmlformats.org/officeDocument/2006/relationships/image" Target="../media/image15.jpeg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8"/>
            <a:ext cx="7772400" cy="2232248"/>
          </a:xfrm>
        </p:spPr>
        <p:txBody>
          <a:bodyPr>
            <a:normAutofit fontScale="90000"/>
          </a:bodyPr>
          <a:lstStyle/>
          <a:p>
            <a:pPr marL="182880"/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/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Obyvatelstvo Evropy</a:t>
            </a:r>
            <a:b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Evropské jazyky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Obyvatelstvo Evropy</a:t>
            </a:r>
            <a:br>
              <a:rPr lang="cs-CZ" sz="4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Evropské jazyky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576064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4809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737906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VY_32_INOVACE_53_Z_04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Obyvatelstvo Evropy, Evropské jazyky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Národy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žijící v Evropě, jak se mluví v Evropě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25.2.2013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8"/>
            <a:ext cx="8208912" cy="288033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17685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4621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Obyvatelstvo Evropy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Evropa je hustě osídleným světadílem, žije zde asi 720 milionů obyvatel, je to téměř 1/10 všech obyvatel světa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řevládá zde obyvatelstvo tří národnostních skupin: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Slované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Germáni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Románi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Evropy se stěhuje velké množství obyvatel z jiných světadílů – říkáme jim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imigranti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ejlidnatější zemí Evropy je Rusko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Česká republika patří s 10 miliony obyvatel mezi středně lidnaté státy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kaculinka\AppData\Local\Microsoft\Windows\Temporary Internet Files\Content.IE5\0H6LNT1E\MP90036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2656"/>
            <a:ext cx="1368152" cy="905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66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Osídlení Evropy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91872" cy="4781127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sídlení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Evropy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nerovnoměrné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nejhustěji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osídleny státy západní Evropy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nejřidší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zalidnění mají skandinávské země, horské oblasti jižní Evropy a oblasti severního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Ruska</a:t>
            </a:r>
          </a:p>
          <a:p>
            <a:pPr marL="0" indent="0"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Jako příklad můžeme uvést dva rozdílně osídlené státy: </a:t>
            </a:r>
          </a:p>
          <a:p>
            <a:pPr marL="0" indent="0"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Nizozemsko - zde žije na 1km² 380 obyvatel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Island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zde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žijí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1km² pouze 3 obyvatelé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kaculinka\AppData\Local\Microsoft\Windows\Temporary Internet Files\Content.IE5\2S29I4XE\MP90036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9023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ZLF7JMAJ\MP9004032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344" y="3861048"/>
            <a:ext cx="1374656" cy="109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0H6LNT1E\MP9004008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344" y="5373216"/>
            <a:ext cx="1374656" cy="103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4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Národy Evropy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25658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NÁRODY SLOVANSKÉ 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Rusové, Ukrajinci, Češi, Poláci, Slováci, ale také Chorvati, Slovinci a Srbové.</a:t>
            </a:r>
          </a:p>
          <a:p>
            <a:pPr marL="0" indent="0">
              <a:buNone/>
            </a:pPr>
            <a:r>
              <a:rPr lang="cs-CZ" sz="2400" b="1" u="sng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NÁRODY </a:t>
            </a:r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GERMÁNSKÉ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Němci, Rakušané, Angličané, Švédové a další národy ze severu Evropy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NÁRODY ROMÁNSKÉ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Francouzi, Španělé, Italové, Portugalci a Rumuni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DALŠÍ NÁRODY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Maďaři, Finové, Irové, Litevci, Lotyši, Albánci, Řekové, Romové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Evropané jsou silně věřící, převládá zde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křesťanské náboženství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Albánii, Bosně a Hercegovině žijí i vyznavači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islámu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9961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Křesťanství  a Islám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(kostel, bible versus mešita, korál)</a:t>
            </a:r>
            <a:endParaRPr lang="cs-CZ" sz="31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 descr="C:\Users\kaculinka\AppData\Local\Microsoft\Windows\Temporary Internet Files\Content.IE5\ZXAKA66S\MP9003994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00200"/>
            <a:ext cx="1540507" cy="230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culinka\AppData\Local\Microsoft\Windows\Temporary Internet Files\Content.IE5\0H6LNT1E\MP900399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33" y="4082763"/>
            <a:ext cx="1831210" cy="146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aculinka\AppData\Local\Microsoft\Windows\Temporary Internet Files\Content.IE5\ZLF7JMAJ\MP90018248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248" y="1600200"/>
            <a:ext cx="2164584" cy="323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aculinka\AppData\Local\Microsoft\Windows\Temporary Internet Files\Content.IE5\2S29I4XE\MC9000577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448" y="1600200"/>
            <a:ext cx="1117397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aculinka\AppData\Local\Microsoft\Windows\Temporary Internet Files\Content.IE5\ZXAKA66S\MC9000577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448" y="3299155"/>
            <a:ext cx="1308659" cy="157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aculinka\AppData\Local\Microsoft\Windows\Temporary Internet Files\Content.IE5\ZXAKA66S\MC9003098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177" y="2931759"/>
            <a:ext cx="1491227" cy="1032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kaculinka\AppData\Local\Microsoft\Windows\Temporary Internet Files\Content.IE5\0H6LNT1E\MC9003098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518" y="1600200"/>
            <a:ext cx="1440160" cy="120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kaculinka\AppData\Local\Microsoft\Windows\Temporary Internet Files\Content.IE5\ZLF7JMAJ\MC9003098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847" y="4082763"/>
            <a:ext cx="1497501" cy="100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kaculinka\AppData\Local\Microsoft\Windows\Temporary Internet Files\Content.IE5\2S29I4XE\MC9003099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29" y="4916732"/>
            <a:ext cx="1524022" cy="126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kaculinka\AppData\Local\Microsoft\Windows\Temporary Internet Files\Content.IE5\ZXAKA66S\MP90017780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415" y="5037020"/>
            <a:ext cx="1706489" cy="128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862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440160"/>
          </a:xfrm>
        </p:spPr>
        <p:txBody>
          <a:bodyPr>
            <a:normAutofit/>
          </a:bodyPr>
          <a:lstStyle/>
          <a:p>
            <a:pPr marL="0" indent="0"/>
            <a:r>
              <a:rPr lang="cs-CZ" sz="4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Evropské </a:t>
            </a:r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jazyky</a:t>
            </a:r>
            <a:r>
              <a:rPr lang="cs-CZ" sz="31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b="1" dirty="0">
                <a:latin typeface="Arial" pitchFamily="34" charset="0"/>
                <a:cs typeface="Arial" pitchFamily="34" charset="0"/>
              </a:rPr>
              <a:t>„Jak se řekne dobrý den</a:t>
            </a:r>
            <a:r>
              <a:rPr lang="cs-CZ" sz="3100" b="1" dirty="0" smtClean="0">
                <a:latin typeface="Arial" pitchFamily="34" charset="0"/>
                <a:cs typeface="Arial" pitchFamily="34" charset="0"/>
              </a:rPr>
              <a:t>?“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5040560"/>
          </a:xfrm>
        </p:spPr>
        <p:txBody>
          <a:bodyPr numCol="1"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100" dirty="0" smtClean="0">
                <a:latin typeface="Arial" pitchFamily="34" charset="0"/>
                <a:cs typeface="Arial" pitchFamily="34" charset="0"/>
              </a:rPr>
              <a:t>Čeština 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– Dobrý den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Polština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Dzień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dobry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Slovenština – Dobry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deň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Ruština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Dobryj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deň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Němčina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Guten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tag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Angličtina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Good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day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Španělština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Buen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día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Italština  -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Buongiorno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Francouzština - Bon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journeé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Romština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Lásoj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tiro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dejs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Chorvatsky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Dobar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dan</a:t>
            </a: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Portugalsky –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Bom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dia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100" dirty="0">
                <a:latin typeface="Arial" pitchFamily="34" charset="0"/>
                <a:cs typeface="Arial" pitchFamily="34" charset="0"/>
              </a:rPr>
              <a:t>Rumunsky – Buna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ziua</a:t>
            </a:r>
            <a:endParaRPr lang="cs-CZ" sz="3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503" y="1484784"/>
            <a:ext cx="1980429" cy="2055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590" y="3964456"/>
            <a:ext cx="2157810" cy="211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820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algn="just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237312"/>
            <a:ext cx="8208911" cy="50914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0633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447</TotalTime>
  <Words>479</Words>
  <Application>Microsoft Office PowerPoint</Application>
  <PresentationFormat>Předvádění na obrazovce (4:3)</PresentationFormat>
  <Paragraphs>89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          Obyvatelstvo Evropy a Evropské jazyky             Obyvatelstvo Evropy a Evropské jazyky  </vt:lpstr>
      <vt:lpstr>Prezentace aplikace PowerPoint</vt:lpstr>
      <vt:lpstr>Obyvatelstvo Evropy</vt:lpstr>
      <vt:lpstr>Osídlení Evropy</vt:lpstr>
      <vt:lpstr>Národy Evropy</vt:lpstr>
      <vt:lpstr>Křesťanství  a Islám  (kostel, bible versus mešita, korál)</vt:lpstr>
      <vt:lpstr>Evropské jazyky „Jak se řekne dobrý den?“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Obyvatelé Evropy Zpracovala: Kateřina Holá</dc:title>
  <dc:creator>kaculinka</dc:creator>
  <cp:lastModifiedBy>Katka Holá</cp:lastModifiedBy>
  <cp:revision>32</cp:revision>
  <dcterms:created xsi:type="dcterms:W3CDTF">2013-02-28T09:38:22Z</dcterms:created>
  <dcterms:modified xsi:type="dcterms:W3CDTF">2013-04-29T09:53:42Z</dcterms:modified>
</cp:coreProperties>
</file>