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8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5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1" d="100"/>
          <a:sy n="61" d="100"/>
        </p:scale>
        <p:origin x="-141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2B1A03-BD14-467F-88C2-BB50574ACA53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EED65D-28AF-46D7-8430-50CB18725F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360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EB6F9-EC37-4809-8FAC-3DF3088AAD3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88B5-3F59-4BC9-93DB-F66BEF0DE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04332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EB6F9-EC37-4809-8FAC-3DF3088AAD3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88B5-3F59-4BC9-93DB-F66BEF0DE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7781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EB6F9-EC37-4809-8FAC-3DF3088AAD3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88B5-3F59-4BC9-93DB-F66BEF0DE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6720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EB6F9-EC37-4809-8FAC-3DF3088AAD3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88B5-3F59-4BC9-93DB-F66BEF0DE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75545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EB6F9-EC37-4809-8FAC-3DF3088AAD3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88B5-3F59-4BC9-93DB-F66BEF0DE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82137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EB6F9-EC37-4809-8FAC-3DF3088AAD3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88B5-3F59-4BC9-93DB-F66BEF0DE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8865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EB6F9-EC37-4809-8FAC-3DF3088AAD3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88B5-3F59-4BC9-93DB-F66BEF0DE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53534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EB6F9-EC37-4809-8FAC-3DF3088AAD3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88B5-3F59-4BC9-93DB-F66BEF0DE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8815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EB6F9-EC37-4809-8FAC-3DF3088AAD3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88B5-3F59-4BC9-93DB-F66BEF0DE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34976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EB6F9-EC37-4809-8FAC-3DF3088AAD3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88B5-3F59-4BC9-93DB-F66BEF0DE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05222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EB6F9-EC37-4809-8FAC-3DF3088AAD3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2D88B5-3F59-4BC9-93DB-F66BEF0DE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3769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CEB6F9-EC37-4809-8FAC-3DF3088AAD39}" type="datetimeFigureOut">
              <a:rPr lang="cs-CZ" smtClean="0"/>
              <a:t>29.4.2013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2D88B5-3F59-4BC9-93DB-F66BEF0DEF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04373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5.jpeg"/><Relationship Id="rId5" Type="http://schemas.openxmlformats.org/officeDocument/2006/relationships/image" Target="../media/image24.jpeg"/><Relationship Id="rId4" Type="http://schemas.openxmlformats.org/officeDocument/2006/relationships/image" Target="../media/image23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1692188"/>
          </a:xfrm>
        </p:spPr>
        <p:txBody>
          <a:bodyPr>
            <a:normAutofit/>
          </a:bodyPr>
          <a:lstStyle/>
          <a:p>
            <a:pPr marL="182880" algn="ctr"/>
            <a:r>
              <a:rPr lang="cs-CZ" sz="4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Severní </a:t>
            </a:r>
            <a:r>
              <a:rPr lang="cs-CZ" sz="40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Evropa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365104"/>
            <a:ext cx="6400800" cy="69763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Zpracovala: Mgr.</a:t>
            </a:r>
            <a:r>
              <a:rPr lang="cs-CZ" sz="24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Kateřina Holá</a:t>
            </a:r>
          </a:p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234404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95654981"/>
              </p:ext>
            </p:extLst>
          </p:nvPr>
        </p:nvGraphicFramePr>
        <p:xfrm>
          <a:off x="479617" y="1772816"/>
          <a:ext cx="8229600" cy="449353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VY_32_INOVACE_53_Z_06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ZEMĚPIS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Severní  Evropa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Kateřina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Holá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Státy, poloha, měny a hlavní města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Seznámení s učivem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Spec. ZŠ/6. -9. 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</a:t>
                      </a:r>
                    </a:p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8.4.2013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39552" y="6381329"/>
            <a:ext cx="8208912" cy="288031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822209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Severní Evropa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568952" cy="5256584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vyznačuje se krásnou přírodou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ž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ije zde málo obyvatel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sou nenároční, skromní a ohleduplní k přírodě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životní úroveň je zde vysoká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byvatelé jsou většinou potomky germánských národů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ejich předchůdci byli Vikingové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na severu oblasti žije málo početná skupina Laponců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Users\kaculinka\AppData\Local\Microsoft\Windows\Temporary Internet Files\Content.IE5\JLE9MA6V\MC9004081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869160"/>
            <a:ext cx="1835150" cy="1346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culinka\AppData\Local\Microsoft\Windows\Temporary Internet Files\Content.IE5\9QS7RZJS\MC9003787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0352" y="4610029"/>
            <a:ext cx="1863547" cy="1826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kaculinka\AppData\Local\Microsoft\Windows\Temporary Internet Files\Content.IE5\JLE9MA6V\MC9003559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610029"/>
            <a:ext cx="1656893" cy="1845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4305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NORSKO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království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římořský stát protáhlého tvaru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asahuje daleko za polární kruh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asto nazýváno zemí fjordů a ledovců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atří k němu ostrovy  v Severním ledovém oceánu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řední jazyk je Norština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norská koruna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je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OSLO</a:t>
            </a:r>
          </a:p>
          <a:p>
            <a:pPr>
              <a:buFont typeface="Wingdings" pitchFamily="2" charset="2"/>
              <a:buChar char="Ø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Font typeface="Wingdings" pitchFamily="2" charset="2"/>
              <a:buChar char="Ø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kaculinka\AppData\Local\Microsoft\Windows\Temporary Internet Files\Content.IE5\VUP0HC47\MC9004082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653136"/>
            <a:ext cx="16129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aculinka\AppData\Local\Microsoft\Windows\Temporary Internet Files\Content.IE5\JLE9MA6V\MP90042789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81928"/>
            <a:ext cx="1989039" cy="29952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kaculinka\AppData\Local\Microsoft\Windows\Temporary Internet Files\Content.IE5\VUP0HC47\MP90040087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4653136"/>
            <a:ext cx="2382768" cy="1906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65431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ŠVÉDSKO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království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853136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ejvětší stát severní Evropy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olovinu území pokrývají převážně jehličnaté lesy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ředním jazykem je Švédština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švédská koruna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hlavním městem 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STOCKHOLM</a:t>
            </a:r>
          </a:p>
          <a:p>
            <a:pPr>
              <a:buFont typeface="Wingdings" pitchFamily="2" charset="2"/>
              <a:buChar char="Ø"/>
            </a:pP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kaculinka\AppData\Local\Microsoft\Windows\Temporary Internet Files\Content.IE5\JLE9MA6V\MP90040088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410741" y="4267699"/>
            <a:ext cx="2382768" cy="1906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kaculinka\AppData\Local\Microsoft\Windows\Temporary Internet Files\Content.IE5\VUP0HC47\MC9004083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4106992"/>
            <a:ext cx="1684539" cy="2477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aculinka\AppData\Local\Microsoft\Windows\Temporary Internet Files\Content.IE5\9QS7RZJS\MC90043214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32656"/>
            <a:ext cx="2273548" cy="1419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kaculinka\AppData\Local\Microsoft\Windows\Temporary Internet Files\Content.IE5\M60HIRLJ\MP9004279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3623" y="4206770"/>
            <a:ext cx="3602125" cy="2377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4002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FINSKO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republika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97152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emě tisíců jezer, ta byla v minulosti vytvořena ledovci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rajina porostlá rozsáhlými jehličnatými lesy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ejvětší výrobce zboží ze dřeva na světě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ficiálními jazyky jsou finština a švédština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euro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jsou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HELSINKY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kaculinka\AppData\Local\Microsoft\Windows\Temporary Internet Files\Content.IE5\VUP0HC47\MC9004057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391025"/>
            <a:ext cx="1641542" cy="2125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culinka\AppData\Local\Microsoft\Windows\Temporary Internet Files\Content.IE5\9QS7RZJS\MP90040080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4411654"/>
            <a:ext cx="2598792" cy="20790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kaculinka\AppData\Local\Microsoft\Windows\Temporary Internet Files\Content.IE5\JLE9MA6V\MC90019482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622297"/>
            <a:ext cx="2195736" cy="2894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107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DÁNSKO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království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925144"/>
          </a:xfrm>
        </p:spPr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ejmenší země severní Evropy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ejvíce zalidněná země severní Evropy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r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ozkládá se na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utském poloostrově a mnoha přilehlých ostrovech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úředním jazykem je dánština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dánská koruna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hlavním městem 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KODAŃ</a:t>
            </a:r>
          </a:p>
          <a:p>
            <a:pPr>
              <a:buFont typeface="Wingdings" pitchFamily="2" charset="2"/>
              <a:buChar char="Ø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kaculinka\AppData\Local\Microsoft\Windows\Temporary Internet Files\Content.IE5\JLE9MA6V\MP90042521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140968"/>
            <a:ext cx="2273721" cy="3428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aculinka\AppData\Local\Microsoft\Windows\Temporary Internet Files\Content.IE5\9QS7RZJS\MC9003494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855467"/>
            <a:ext cx="1535278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kaculinka\AppData\Local\Microsoft\Windows\Temporary Internet Files\Content.IE5\JLE9MA6V\MP9004008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838705"/>
            <a:ext cx="2310760" cy="1848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3744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ISLAND</a:t>
            </a:r>
            <a:b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republika</a:t>
            </a:r>
            <a:endParaRPr lang="cs-CZ" sz="32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strovní země ležící v blízkosti polárního kruhu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astá je tu sopečná činnost a zemětřesení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ětšina obyvatel se věnuje rybolovu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ficiálním jazykem je islandština</a:t>
            </a:r>
          </a:p>
          <a:p>
            <a:r>
              <a:rPr lang="cs-CZ" sz="24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ěna: 1 islandská koruna</a:t>
            </a:r>
          </a:p>
          <a:p>
            <a:pPr>
              <a:buFont typeface="Wingdings" pitchFamily="2" charset="2"/>
              <a:buChar char="Ø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lavním městem je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REYKJAVÍK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2" name="Picture 2" descr="C:\Users\kaculinka\AppData\Local\Microsoft\Windows\Temporary Internet Files\Content.IE5\JLE9MA6V\MC90040581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816" y="4706952"/>
            <a:ext cx="19558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kaculinka\AppData\Local\Microsoft\Windows\Temporary Internet Files\Content.IE5\M60HIRLJ\MP90040088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5226" y="5025804"/>
            <a:ext cx="2269139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kaculinka\AppData\Local\Microsoft\Windows\Temporary Internet Files\Content.IE5\9QS7RZJS\MP90040735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2969" y="4589521"/>
            <a:ext cx="3059831" cy="2041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9558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Státy severní Evropy </a:t>
            </a:r>
            <a:r>
              <a:rPr lang="cs-CZ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a jejich</a:t>
            </a:r>
            <a:br>
              <a:rPr lang="cs-CZ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</a:br>
            <a:r>
              <a:rPr lang="cs-CZ" b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hlavní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NORSKO – OSLO</a:t>
            </a:r>
          </a:p>
          <a:p>
            <a:pPr marL="0" indent="0">
              <a:buNone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ŠVÉDSKO – STOCKHOLM</a:t>
            </a:r>
          </a:p>
          <a:p>
            <a:pPr marL="0" indent="0">
              <a:buNone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FINSKO – HELSINKY</a:t>
            </a:r>
          </a:p>
          <a:p>
            <a:pPr marL="0" indent="0">
              <a:buNone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DÁNSKO – KODAŃ</a:t>
            </a:r>
          </a:p>
          <a:p>
            <a:pPr marL="0" indent="0">
              <a:buNone/>
            </a:pP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ISLAND - REYKJAVÍK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kaculinka\AppData\Local\Microsoft\Windows\Temporary Internet Files\Content.IE5\JLE9MA6V\MP9004008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8173" y="5897432"/>
            <a:ext cx="985957" cy="7402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kaculinka\AppData\Local\Microsoft\Windows\Temporary Internet Files\Content.IE5\VUP0HC47\MP9003626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7710" y="4759228"/>
            <a:ext cx="787132" cy="648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kaculinka\AppData\Local\Microsoft\Windows\Temporary Internet Files\Content.IE5\9QS7RZJS\MC9001291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46125" y="3535366"/>
            <a:ext cx="864096" cy="719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:\Users\kaculinka\AppData\Local\Microsoft\Windows\Temporary Internet Files\Content.IE5\JLE9MA6V\MP90036283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7997" y="2462777"/>
            <a:ext cx="1108720" cy="692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 descr="C:\Users\kaculinka\AppData\Local\Microsoft\Windows\Temporary Internet Files\Content.IE5\VUP0HC47\MP900362785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3982" y="1560266"/>
            <a:ext cx="998716" cy="7257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85867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1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4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844824"/>
            <a:ext cx="7704856" cy="4032448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Arial" pitchFamily="34" charset="0"/>
                <a:ea typeface="Verdana"/>
                <a:cs typeface="Arial" pitchFamily="34" charset="0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Arial" pitchFamily="34" charset="0"/>
              <a:ea typeface="Verdana"/>
              <a:cs typeface="Arial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12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b="0" dirty="0" smtClean="0">
                <a:latin typeface="Arial"/>
                <a:ea typeface="Times New Roman"/>
              </a:rPr>
              <a:t>„Materiál </a:t>
            </a:r>
            <a:r>
              <a:rPr lang="cs-CZ" sz="1200" b="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23528" y="6165304"/>
            <a:ext cx="8496943" cy="504057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  <a:latin typeface="Arial" pitchFamily="34" charset="0"/>
                <a:cs typeface="Arial" pitchFamily="34" charset="0"/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39884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105</TotalTime>
  <Words>447</Words>
  <Application>Microsoft Office PowerPoint</Application>
  <PresentationFormat>Předvádění na obrazovce (4:3)</PresentationFormat>
  <Paragraphs>98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Severní Evropa </vt:lpstr>
      <vt:lpstr>Prezentace aplikace PowerPoint</vt:lpstr>
      <vt:lpstr>Severní Evropa</vt:lpstr>
      <vt:lpstr>NORSKO království</vt:lpstr>
      <vt:lpstr>ŠVÉDSKO království</vt:lpstr>
      <vt:lpstr>FINSKO republika</vt:lpstr>
      <vt:lpstr>DÁNSKO království</vt:lpstr>
      <vt:lpstr>ISLAND republika</vt:lpstr>
      <vt:lpstr>Státy severní Evropy a jejich  hlavní města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 Evropa </dc:title>
  <dc:creator>kaculinka</dc:creator>
  <cp:lastModifiedBy>Katka Holá</cp:lastModifiedBy>
  <cp:revision>12</cp:revision>
  <dcterms:created xsi:type="dcterms:W3CDTF">2013-04-07T09:46:28Z</dcterms:created>
  <dcterms:modified xsi:type="dcterms:W3CDTF">2013-04-29T09:52:18Z</dcterms:modified>
</cp:coreProperties>
</file>