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2"/>
  </p:notesMasterIdLst>
  <p:sldIdLst>
    <p:sldId id="264" r:id="rId2"/>
    <p:sldId id="26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="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VY_32_INOVACE_PR,2_01_JEHLICNATESTROMY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ŠKOLA: 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</a:t>
          </a:r>
          <a:r>
            <a: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Mgr. Jana </a:t>
          </a:r>
          <a:r>
            <a:rPr lang="cs-CZ" sz="2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Kozoková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Jehličnaté stromy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ČÍSLO PROJEKTU: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629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357E58A-6941-44F9-B21E-C3D3241BDAD2}" type="presOf" srcId="{B651F6E3-6281-48DB-9319-2AEAFDAE7572}" destId="{619D679B-A015-4ECF-8348-D1034C574F40}" srcOrd="0" destOrd="0" presId="urn:microsoft.com/office/officeart/2005/8/layout/target3"/>
    <dgm:cxn modelId="{49B69CE2-1F8F-4F21-BB2B-34296AFC3A47}" type="presOf" srcId="{D1D4F407-5343-4D3F-B5B9-D407B03CAEB4}" destId="{AED2198E-93D5-4001-81B4-73124B309672}" srcOrd="1" destOrd="0" presId="urn:microsoft.com/office/officeart/2005/8/layout/target3"/>
    <dgm:cxn modelId="{332DBB3D-208B-4050-8AC1-934E1343EF10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413A554-833B-42DC-B41A-06E80D6D8004}" type="presOf" srcId="{B651F6E3-6281-48DB-9319-2AEAFDAE7572}" destId="{6BB5E863-4638-4E1D-BFDE-399D028AC4ED}" srcOrd="1" destOrd="0" presId="urn:microsoft.com/office/officeart/2005/8/layout/target3"/>
    <dgm:cxn modelId="{8528E202-768A-47DE-B198-402C878C215C}" type="presOf" srcId="{4C35D32F-0EAB-4CD7-82EE-45574DC2A586}" destId="{8BEBB6EC-1DAA-4CAC-8A25-BC0FCBD5DBD5}" srcOrd="0" destOrd="0" presId="urn:microsoft.com/office/officeart/2005/8/layout/target3"/>
    <dgm:cxn modelId="{4E15443C-5E6E-4E09-81BE-2527B8D40B48}" type="presOf" srcId="{D8197B8C-B260-4A16-BDF4-0947B075E274}" destId="{5A5FFA88-C948-4069-8E93-59FA12366E83}" srcOrd="1" destOrd="0" presId="urn:microsoft.com/office/officeart/2005/8/layout/target3"/>
    <dgm:cxn modelId="{679EDB64-9936-43DE-8ABD-06DD6C2743FD}" type="presOf" srcId="{D1B46980-6531-4606-95E6-44980827E919}" destId="{2BE915AB-18AA-4053-B92C-3BFC9ED204BB}" srcOrd="1" destOrd="0" presId="urn:microsoft.com/office/officeart/2005/8/layout/target3"/>
    <dgm:cxn modelId="{3743D774-B9B4-43F3-81E7-4A5C9E896021}" type="presOf" srcId="{D1B46980-6531-4606-95E6-44980827E919}" destId="{6140AFEC-043D-4C43-A2F9-D0F5331DF3A3}" srcOrd="0" destOrd="0" presId="urn:microsoft.com/office/officeart/2005/8/layout/target3"/>
    <dgm:cxn modelId="{546ABCE2-1BF4-4AB6-9BC4-942927A16D05}" type="presOf" srcId="{757F3AB3-0718-4624-B441-E567A8F0AB56}" destId="{333A1088-737F-45CB-B68E-254E46348037}" srcOrd="0" destOrd="0" presId="urn:microsoft.com/office/officeart/2005/8/layout/target3"/>
    <dgm:cxn modelId="{F17CE651-5541-4A0E-A95B-EDCB72359568}" type="presOf" srcId="{D8197B8C-B260-4A16-BDF4-0947B075E274}" destId="{25B08C86-7E15-44DC-BE7F-FFB55DD49D12}" srcOrd="0" destOrd="0" presId="urn:microsoft.com/office/officeart/2005/8/layout/target3"/>
    <dgm:cxn modelId="{811ACF04-CB3C-401A-8068-7C063BEB118A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0A3CA8A-512B-49D4-A9F3-F2216684E6E6}" type="presParOf" srcId="{333A1088-737F-45CB-B68E-254E46348037}" destId="{F5ABB229-8D3B-4694-996A-96F23CF14429}" srcOrd="0" destOrd="0" presId="urn:microsoft.com/office/officeart/2005/8/layout/target3"/>
    <dgm:cxn modelId="{8EEA5021-6236-4B43-8C43-CDA4427BB199}" type="presParOf" srcId="{333A1088-737F-45CB-B68E-254E46348037}" destId="{F41139FD-01EE-4571-8B17-4FB00FC51163}" srcOrd="1" destOrd="0" presId="urn:microsoft.com/office/officeart/2005/8/layout/target3"/>
    <dgm:cxn modelId="{3B8303F7-4EBE-4543-9A00-F4AEE81789F4}" type="presParOf" srcId="{333A1088-737F-45CB-B68E-254E46348037}" destId="{D005CE8C-CC26-4C3E-AC11-E15060ECD759}" srcOrd="2" destOrd="0" presId="urn:microsoft.com/office/officeart/2005/8/layout/target3"/>
    <dgm:cxn modelId="{5FC1DADC-C6E6-4C3D-B36B-7954279B6EB5}" type="presParOf" srcId="{333A1088-737F-45CB-B68E-254E46348037}" destId="{2C702D82-9B77-49B7-9568-BB8EB47C3372}" srcOrd="3" destOrd="0" presId="urn:microsoft.com/office/officeart/2005/8/layout/target3"/>
    <dgm:cxn modelId="{2A223C39-A4A0-49D0-B4B6-D9D7F0A604EC}" type="presParOf" srcId="{333A1088-737F-45CB-B68E-254E46348037}" destId="{A52A0455-90FF-4808-ABD0-F02540D31D5A}" srcOrd="4" destOrd="0" presId="urn:microsoft.com/office/officeart/2005/8/layout/target3"/>
    <dgm:cxn modelId="{2002ED20-BB94-42BE-9CD9-10FF9881679A}" type="presParOf" srcId="{333A1088-737F-45CB-B68E-254E46348037}" destId="{6140AFEC-043D-4C43-A2F9-D0F5331DF3A3}" srcOrd="5" destOrd="0" presId="urn:microsoft.com/office/officeart/2005/8/layout/target3"/>
    <dgm:cxn modelId="{CE2BCD3B-27AA-4840-87F5-579C33F9A005}" type="presParOf" srcId="{333A1088-737F-45CB-B68E-254E46348037}" destId="{9358AC05-5D7D-4327-9F80-1AD486AEA664}" srcOrd="6" destOrd="0" presId="urn:microsoft.com/office/officeart/2005/8/layout/target3"/>
    <dgm:cxn modelId="{B1D09866-35E8-4DF8-81E9-9529F3E6CE37}" type="presParOf" srcId="{333A1088-737F-45CB-B68E-254E46348037}" destId="{313FC574-E1CD-4FB4-B054-0B805CE0447D}" srcOrd="7" destOrd="0" presId="urn:microsoft.com/office/officeart/2005/8/layout/target3"/>
    <dgm:cxn modelId="{F6A0A996-42E7-4638-8315-CF762EB0ED7F}" type="presParOf" srcId="{333A1088-737F-45CB-B68E-254E46348037}" destId="{619D679B-A015-4ECF-8348-D1034C574F40}" srcOrd="8" destOrd="0" presId="urn:microsoft.com/office/officeart/2005/8/layout/target3"/>
    <dgm:cxn modelId="{F499F977-9CD1-4DE1-9610-ECE19A73C6AE}" type="presParOf" srcId="{333A1088-737F-45CB-B68E-254E46348037}" destId="{322283A8-4A27-4CDA-BAE3-F381106A9174}" srcOrd="9" destOrd="0" presId="urn:microsoft.com/office/officeart/2005/8/layout/target3"/>
    <dgm:cxn modelId="{62EDAE5B-6BEF-4AE2-9E23-A7C6F9DC089B}" type="presParOf" srcId="{333A1088-737F-45CB-B68E-254E46348037}" destId="{FFC9F71D-1B4F-4AD9-A4A6-86ADEFC8AF5C}" srcOrd="10" destOrd="0" presId="urn:microsoft.com/office/officeart/2005/8/layout/target3"/>
    <dgm:cxn modelId="{35F9DC28-A755-4951-A711-5C65FA3A1548}" type="presParOf" srcId="{333A1088-737F-45CB-B68E-254E46348037}" destId="{25B08C86-7E15-44DC-BE7F-FFB55DD49D12}" srcOrd="11" destOrd="0" presId="urn:microsoft.com/office/officeart/2005/8/layout/target3"/>
    <dgm:cxn modelId="{CE4449B3-4E6F-4B05-8FC1-4099BDCAA05C}" type="presParOf" srcId="{333A1088-737F-45CB-B68E-254E46348037}" destId="{76644BE8-9D7C-4C09-B250-3D10AF48CBB7}" srcOrd="12" destOrd="0" presId="urn:microsoft.com/office/officeart/2005/8/layout/target3"/>
    <dgm:cxn modelId="{ADDB6D51-D30C-47F7-A0BC-C20B34807CD2}" type="presParOf" srcId="{333A1088-737F-45CB-B68E-254E46348037}" destId="{EE85B701-7295-41C0-BA7A-34D3756A2AE6}" srcOrd="13" destOrd="0" presId="urn:microsoft.com/office/officeart/2005/8/layout/target3"/>
    <dgm:cxn modelId="{F63748A8-098B-41A2-A826-18A982C319CB}" type="presParOf" srcId="{333A1088-737F-45CB-B68E-254E46348037}" destId="{8BEBB6EC-1DAA-4CAC-8A25-BC0FCBD5DBD5}" srcOrd="14" destOrd="0" presId="urn:microsoft.com/office/officeart/2005/8/layout/target3"/>
    <dgm:cxn modelId="{569F0B9B-C476-44AD-B2B2-6A33F6B18DEC}" type="presParOf" srcId="{333A1088-737F-45CB-B68E-254E46348037}" destId="{AED2198E-93D5-4001-81B4-73124B309672}" srcOrd="15" destOrd="0" presId="urn:microsoft.com/office/officeart/2005/8/layout/target3"/>
    <dgm:cxn modelId="{8DD7CBE8-3BB4-4121-8EE7-113D241E9EC7}" type="presParOf" srcId="{333A1088-737F-45CB-B68E-254E46348037}" destId="{2BE915AB-18AA-4053-B92C-3BFC9ED204BB}" srcOrd="16" destOrd="0" presId="urn:microsoft.com/office/officeart/2005/8/layout/target3"/>
    <dgm:cxn modelId="{B0142E16-3CF6-46EF-9721-DCDD3D86935E}" type="presParOf" srcId="{333A1088-737F-45CB-B68E-254E46348037}" destId="{6BB5E863-4638-4E1D-BFDE-399D028AC4ED}" srcOrd="17" destOrd="0" presId="urn:microsoft.com/office/officeart/2005/8/layout/target3"/>
    <dgm:cxn modelId="{A689332A-C8B0-41C3-ACBB-490A411308C4}" type="presParOf" srcId="{333A1088-737F-45CB-B68E-254E46348037}" destId="{5A5FFA88-C948-4069-8E93-59FA12366E83}" srcOrd="18" destOrd="0" presId="urn:microsoft.com/office/officeart/2005/8/layout/target3"/>
    <dgm:cxn modelId="{5FCA7FC0-6E31-4427-B2C0-556F606287A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7269" y="0"/>
          <a:ext cx="679828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ŠKOLA: 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57269" y="0"/>
        <a:ext cx="6798281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798281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</a:t>
          </a:r>
          <a:r>
            <a:rPr lang="cs-CZ" sz="2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Mgr. Jana </a:t>
          </a:r>
          <a:r>
            <a:rPr lang="cs-CZ" sz="20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Kozoková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407634"/>
        <a:ext cx="6798281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798281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b="0" kern="120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VY_32_INOVACE_PR,2_01_JEHLICNATESTROMY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815268"/>
        <a:ext cx="6798281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798281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Jehličnaté stromy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222902"/>
        <a:ext cx="6798281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56185"/>
          <a:ext cx="6798281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ČÍSLO PROJEKTU: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656185"/>
        <a:ext cx="6798281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8995E7-6BFE-416E-A423-6CE8538A4244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445652-E0D6-470A-9DC2-C8FEB40710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598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F5F5BBB-8EC4-4C85-B999-8F356DC1C7F5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1D89C29-C8DB-400D-870C-D850EC8C631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F5F5BBB-8EC4-4C85-B999-8F356DC1C7F5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1D89C29-C8DB-400D-870C-D850EC8C631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F5F5BBB-8EC4-4C85-B999-8F356DC1C7F5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1D89C29-C8DB-400D-870C-D850EC8C631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F5BBB-8EC4-4C85-B999-8F356DC1C7F5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89C29-C8DB-400D-870C-D850EC8C631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F5BBB-8EC4-4C85-B999-8F356DC1C7F5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89C29-C8DB-400D-870C-D850EC8C631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F5F5BBB-8EC4-4C85-B999-8F356DC1C7F5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1D89C29-C8DB-400D-870C-D850EC8C631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F5BBB-8EC4-4C85-B999-8F356DC1C7F5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89C29-C8DB-400D-870C-D850EC8C63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F5F5BBB-8EC4-4C85-B999-8F356DC1C7F5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1D89C29-C8DB-400D-870C-D850EC8C6318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F5F5BBB-8EC4-4C85-B999-8F356DC1C7F5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1D89C29-C8DB-400D-870C-D850EC8C6318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F5BBB-8EC4-4C85-B999-8F356DC1C7F5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89C29-C8DB-400D-870C-D850EC8C63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F5BBB-8EC4-4C85-B999-8F356DC1C7F5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89C29-C8DB-400D-870C-D850EC8C63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F5F5BBB-8EC4-4C85-B999-8F356DC1C7F5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1D89C29-C8DB-400D-870C-D850EC8C631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cs.wikipedia.org/wiki/Soubor:Picea_abies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http://cs.wikipedia.org/wiki/Soubor:Koeh-105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upload.wikimedia.org/wikipedia/commons/f/f0/Pinus_sylvestris_GlenQuoich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http://commons.wikimedia.org/wiki/File:Pine_cones_-_Scots_Pine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cs.wikipedia.org/wiki/Soubor:Abies_alba_Orjen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hyperlink" Target="http://cs.wikipedia.org/wiki/Soubor:Abies_balsamea_drawing.pn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cs.wikipedia.org/wiki/Soubor:Larix_decidua_Winter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hyperlink" Target="http://cs.wikipedia.org/wiki/Soubor:LarixDeciduaFemaleFlower.jpg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Koeh-105.jpg" TargetMode="External"/><Relationship Id="rId2" Type="http://schemas.openxmlformats.org/officeDocument/2006/relationships/hyperlink" Target="http://cs.wikipedia.org/wiki/Soubor:Abies_alba_Orjen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Picea_abie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73688556"/>
              </p:ext>
            </p:extLst>
          </p:nvPr>
        </p:nvGraphicFramePr>
        <p:xfrm>
          <a:off x="539552" y="1683384"/>
          <a:ext cx="8072139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8997"/>
            <a:ext cx="6621621" cy="128028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65" y="2204864"/>
            <a:ext cx="1504755" cy="15047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0127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180127152"/>
              </p:ext>
            </p:extLst>
          </p:nvPr>
        </p:nvGraphicFramePr>
        <p:xfrm>
          <a:off x="683567" y="1772816"/>
          <a:ext cx="7344816" cy="46058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30954"/>
                <a:gridCol w="4913862"/>
              </a:tblGrid>
              <a:tr h="4629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Výukový materiál: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i="1" dirty="0" smtClean="0"/>
                        <a:t>EUPŠ _OP VK_Kozoková_Pr,2_01_JEHLICNATESTROMY</a:t>
                      </a:r>
                      <a:endParaRPr lang="cs-CZ" sz="1400" i="1" dirty="0"/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Šablona: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III/2 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Sada: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Pr,2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701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 Jana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400" baseline="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Kozoková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7458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Vytvořeno: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Říjen 2011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Ověřeno: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4.10.2011 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– II. třída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u="none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</a:t>
                      </a:r>
                      <a:endParaRPr lang="cs-CZ" sz="1400" u="none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Druh učebního materiálu: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Vzdělávací oblast: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Člověk a jeho svět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Prvouka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7260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Tematický okruh: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Rozmanitost přírody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8803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Téma: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Jehličnaté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stromy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88467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Anotace: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Prezentace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se zabývá popisem stromu, základními druhy jehličnanů, je doplněna vhodnými fotografiemi a obsahuje základní údaje k jednotlivým jehličnanům.</a:t>
                      </a:r>
                      <a:endParaRPr lang="cs-CZ" sz="1400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5" marR="68585" marT="0" marB="0"/>
                </a:tc>
              </a:tr>
              <a:tr h="36004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Poznámky: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Lze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použít i k procvičování.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5" marR="68585" marT="0" marB="0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1" y="0"/>
            <a:ext cx="6408712" cy="1239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666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dirty="0" smtClean="0"/>
              <a:t>Jehličnaté stromy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864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0872" y="-207914"/>
            <a:ext cx="8229600" cy="1600200"/>
          </a:xfrm>
        </p:spPr>
        <p:txBody>
          <a:bodyPr/>
          <a:lstStyle/>
          <a:p>
            <a:r>
              <a:rPr lang="cs-CZ" dirty="0" smtClean="0"/>
              <a:t>POPIS STROMU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1rk3\AppData\Local\Microsoft\Windows\Temporary Internet Files\Content.IE5\S7687CZ2\MC9003313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7" y="2780928"/>
            <a:ext cx="3766631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1rk3\AppData\Local\Microsoft\Windows\Temporary Internet Files\Content.IE5\AM1I8PN9\MC90035134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533024"/>
            <a:ext cx="2557428" cy="3287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835696" y="2060848"/>
            <a:ext cx="2053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Koruna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522920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Kmen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92080" y="2818817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Jehlice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937330" y="5598532"/>
            <a:ext cx="1141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Šiška</a:t>
            </a:r>
          </a:p>
        </p:txBody>
      </p:sp>
      <p:cxnSp>
        <p:nvCxnSpPr>
          <p:cNvPr id="10" name="Přímá spojnice se šipkou 9"/>
          <p:cNvCxnSpPr/>
          <p:nvPr/>
        </p:nvCxnSpPr>
        <p:spPr>
          <a:xfrm flipV="1">
            <a:off x="5868144" y="5598532"/>
            <a:ext cx="360040" cy="1846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5848106" y="3212976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1691680" y="5229200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2195736" y="2533024"/>
            <a:ext cx="216024" cy="2479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0386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Smrk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Smrk má krátké jehlice.</a:t>
            </a:r>
          </a:p>
          <a:p>
            <a:r>
              <a:rPr lang="cs-CZ" b="1" dirty="0" smtClean="0"/>
              <a:t>Šišky má dlouhé, rostou směrem dolů.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1" name="Picture 3" descr="Smrk ztepilý">
            <a:hlinkClick r:id="rId2" tooltip="Smrk ztepilý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780928"/>
            <a:ext cx="3096344" cy="3686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http://upload.wikimedia.org/wikipedia/commons/thumb/1/1b/Koeh-105.jpg/220px-Koeh-105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605511"/>
            <a:ext cx="2939621" cy="3861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3638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Borovice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Borovice má dlouhé jehlice.</a:t>
            </a:r>
          </a:p>
          <a:p>
            <a:r>
              <a:rPr lang="cs-CZ" b="1" dirty="0" smtClean="0"/>
              <a:t>Má velké kulaté šišky.</a:t>
            </a:r>
          </a:p>
          <a:p>
            <a:endParaRPr lang="cs-CZ" dirty="0"/>
          </a:p>
        </p:txBody>
      </p:sp>
      <p:pic>
        <p:nvPicPr>
          <p:cNvPr id="3075" name="Picture 3" descr="File:Pinus sylvestris GlenQuoich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212975"/>
            <a:ext cx="3888432" cy="3121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http://upload.wikimedia.org/wikipedia/commons/thumb/4/40/Pine_cones_-_Scots_Pine.jpg/120px-Pine_cones_-_Scots_Pine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356992"/>
            <a:ext cx="2736304" cy="292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3384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Jedle má ploché jehlice.</a:t>
            </a:r>
          </a:p>
          <a:p>
            <a:r>
              <a:rPr lang="cs-CZ" b="1" dirty="0" smtClean="0"/>
              <a:t>Šišky má dlouhé, rostou směrem vzhůru.</a:t>
            </a:r>
          </a:p>
          <a:p>
            <a:endParaRPr lang="cs-CZ" dirty="0"/>
          </a:p>
        </p:txBody>
      </p:sp>
      <p:pic>
        <p:nvPicPr>
          <p:cNvPr id="4099" name="Picture 3" descr="Jedle bělokorá">
            <a:hlinkClick r:id="rId2" tooltip="Jedle bělokorá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36912"/>
            <a:ext cx="2880320" cy="3933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Jedle balzamová">
            <a:hlinkClick r:id="rId4" tooltip="Jedle balzamová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36912"/>
            <a:ext cx="3393554" cy="3933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958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Modřín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Modřín má měkké krátké jehlice a malé šišky.</a:t>
            </a:r>
          </a:p>
          <a:p>
            <a:r>
              <a:rPr lang="cs-CZ" b="1" dirty="0" smtClean="0"/>
              <a:t>Jeho jehlice na podzim opadají.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123" name="Picture 3" descr="Modřín opadavý v zimě">
            <a:hlinkClick r:id="rId2" tooltip="Modřín opadavý v zimě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429000"/>
            <a:ext cx="2808312" cy="288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http://upload.wikimedia.org/wikipedia/commons/thumb/4/46/LarixDeciduaFemaleFlower.jpg/220px-LarixDeciduaFemaleFlower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4687" y="3429000"/>
            <a:ext cx="2095500" cy="288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301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Nauč se říkadlo: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 anchor="ctr" anchorCtr="1">
            <a:normAutofit/>
          </a:bodyPr>
          <a:lstStyle/>
          <a:p>
            <a:pPr marL="0" indent="0">
              <a:buNone/>
            </a:pPr>
            <a:r>
              <a:rPr lang="cs-CZ" sz="4800" b="1" dirty="0" smtClean="0"/>
              <a:t>Smrk je </a:t>
            </a:r>
            <a:r>
              <a:rPr lang="cs-CZ" sz="4800" b="1" dirty="0" err="1" smtClean="0"/>
              <a:t>pícháč</a:t>
            </a:r>
            <a:r>
              <a:rPr lang="cs-CZ" sz="4800" b="1" dirty="0" smtClean="0"/>
              <a:t>, </a:t>
            </a:r>
            <a:endParaRPr lang="cs-CZ" sz="4800" b="1" dirty="0" smtClean="0"/>
          </a:p>
          <a:p>
            <a:pPr marL="0" indent="0">
              <a:buNone/>
            </a:pPr>
            <a:r>
              <a:rPr lang="cs-CZ" sz="4800" b="1" dirty="0" smtClean="0"/>
              <a:t>jedle </a:t>
            </a:r>
            <a:r>
              <a:rPr lang="cs-CZ" sz="4800" b="1" dirty="0" smtClean="0"/>
              <a:t>je holčička,</a:t>
            </a:r>
          </a:p>
          <a:p>
            <a:pPr marL="0" indent="0">
              <a:buNone/>
            </a:pPr>
            <a:r>
              <a:rPr lang="cs-CZ" sz="4800" b="1" dirty="0"/>
              <a:t>n</a:t>
            </a:r>
            <a:r>
              <a:rPr lang="cs-CZ" sz="4800" b="1" dirty="0" smtClean="0"/>
              <a:t>a smrku je zvonek, na jedli svíčička.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3484402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obrázky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cs.wikipedia.org/wiki/Soubor:Abies_alba_Orjen.jpg</a:t>
            </a:r>
            <a:endParaRPr lang="cs-CZ" dirty="0" smtClean="0"/>
          </a:p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http://cs.wikipedia.org/wiki/Soubor:Abies_alba_Orjen.jpg</a:t>
            </a:r>
          </a:p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http://cs.wikipedia.org/wiki/Soubor:Larix_decidua_Winter.jpg</a:t>
            </a:r>
          </a:p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cs.wikipedia.org/wiki/Soubor:Koeh-105.jpg</a:t>
            </a:r>
            <a:endParaRPr lang="cs-CZ" dirty="0" smtClean="0"/>
          </a:p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cs.wikipedia.org/wiki/Soubor:Picea_abies.JPG</a:t>
            </a:r>
            <a:endParaRPr lang="cs-CZ" dirty="0" smtClean="0"/>
          </a:p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http://commons.wikimedia.org/wiki/File:Pinus_sylvestris_GlenQuoich.jpg</a:t>
            </a:r>
            <a:br>
              <a:rPr lang="en-US" dirty="0"/>
            </a:br>
            <a:r>
              <a:rPr lang="cs-CZ" dirty="0" smtClean="0"/>
              <a:t>Ilustrace</a:t>
            </a:r>
            <a:r>
              <a:rPr lang="cs-CZ" smtClean="0"/>
              <a:t>: www.office.microsoft.com</a:t>
            </a:r>
            <a:r>
              <a:rPr lang="en-US" dirty="0"/>
              <a:t/>
            </a:r>
            <a:br>
              <a:rPr lang="en-US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2770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99</TotalTime>
  <Words>204</Words>
  <Application>Microsoft Office PowerPoint</Application>
  <PresentationFormat>Předvádění na obrazovce (4:3)</PresentationFormat>
  <Paragraphs>63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Arkýř</vt:lpstr>
      <vt:lpstr>Prezentace aplikace PowerPoint</vt:lpstr>
      <vt:lpstr>Prezentace aplikace PowerPoint</vt:lpstr>
      <vt:lpstr>Jehličnaté stromy</vt:lpstr>
      <vt:lpstr>POPIS STROMU</vt:lpstr>
      <vt:lpstr>Smrk</vt:lpstr>
      <vt:lpstr>Borovice</vt:lpstr>
      <vt:lpstr>Jedle</vt:lpstr>
      <vt:lpstr>Modřín</vt:lpstr>
      <vt:lpstr>Nauč se říkadlo:</vt:lpstr>
      <vt:lpstr>Použité obrázky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Jehličnaté stromy</dc:title>
  <dc:creator>1rk3</dc:creator>
  <cp:lastModifiedBy>1rk3</cp:lastModifiedBy>
  <cp:revision>24</cp:revision>
  <dcterms:created xsi:type="dcterms:W3CDTF">2011-10-23T14:07:31Z</dcterms:created>
  <dcterms:modified xsi:type="dcterms:W3CDTF">2012-03-18T18:47:56Z</dcterms:modified>
</cp:coreProperties>
</file>