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69" r:id="rId2"/>
    <p:sldId id="270" r:id="rId3"/>
    <p:sldId id="263" r:id="rId4"/>
    <p:sldId id="273" r:id="rId5"/>
    <p:sldId id="274" r:id="rId6"/>
    <p:sldId id="275" r:id="rId7"/>
    <p:sldId id="276" r:id="rId8"/>
    <p:sldId id="277" r:id="rId9"/>
    <p:sldId id="278" r:id="rId10"/>
    <p:sldId id="267" r:id="rId11"/>
    <p:sldId id="272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8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900D9-58D4-4D98-B30B-D81602F9250E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F45B98-432F-419A-B821-EC009F79E99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8710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942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148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777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314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617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501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845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9135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556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356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77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C31028-1754-49D2-88E6-5D596EC57E3B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9773A-8949-4412-962E-22AD5DF1E3C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89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gif"/><Relationship Id="rId7" Type="http://schemas.openxmlformats.org/officeDocument/2006/relationships/image" Target="../media/image20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gif"/><Relationship Id="rId5" Type="http://schemas.openxmlformats.org/officeDocument/2006/relationships/image" Target="../media/image18.wmf"/><Relationship Id="rId4" Type="http://schemas.openxmlformats.org/officeDocument/2006/relationships/image" Target="../media/image1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Západní Evropa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2391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732480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Západní Evropa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Státy, poloha, měny a hlavní města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628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Západní Evropa</a:t>
            </a:r>
            <a:endParaRPr lang="cs-CZ" sz="4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zahrnuje státy, ležící při pobřeží Atlantského oceánu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nejvýznamnější politicko-hospodářskou částí Evropy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právě zde vznikla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vropská unie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průmysl, zemědělství 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doprava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jsou zde na vysoké úrovni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země západní Evropy patří k nejhustěji osídleným částem světa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velmi pestrá kultura je zde díky soužití převážně germánských a románských národů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kaculinka\AppData\Local\Microsoft\Windows\Temporary Internet Files\Content.IE5\2S29I4XE\MP9004088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229200"/>
            <a:ext cx="1412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487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VELKÁ BRITÁNIE</a:t>
            </a:r>
            <a: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Spojené království Velké Británie a Severního Irska</a:t>
            </a:r>
            <a:b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Král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tento stát leží na ostrovech Velké Británie a Irska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skládá se ze čtyř zemí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Anglie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Skotsko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Wales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Severní Irsko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úřední jazyk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angličtina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LONDÝN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M60HIRLJ\MP9004034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13176"/>
            <a:ext cx="1914716" cy="153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AppData\Local\Microsoft\Windows\Temporary Internet Files\Content.IE5\VUP0HC47\MP90018521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52123"/>
            <a:ext cx="2402602" cy="367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48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IRSKO </a:t>
            </a:r>
            <a:b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republika - prezident 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leží na větší části stejnojmenného ostrova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severní část ostrova patří Velké Británii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oficiální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jazyky v Irsku jsou irština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angličtina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DUBLIN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2050" name="Picture 2" descr="C:\Users\kaculinka\AppData\Local\Microsoft\Windows\Temporary Internet Files\Content.IE5\9QS7RZJS\MP9004116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81" y="3717032"/>
            <a:ext cx="315035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VUP0HC47\MP9004034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1703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8975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FRANCIE</a:t>
            </a:r>
            <a:b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republika - prezident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leží na pobřeží Atlantského oceánu a Středozemního moře</a:t>
            </a:r>
          </a:p>
          <a:p>
            <a:r>
              <a:rPr lang="cs-CZ" sz="2400" dirty="0" smtClean="0"/>
              <a:t>je jedním z největších států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úřední jazyk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francouzština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PAŘÍŽ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3074" name="Picture 2" descr="C:\Users\kaculinka\AppData\Local\Microsoft\Windows\Temporary Internet Files\Content.IE5\VUP0HC47\MP9004032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57301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M60HIRLJ\MP90018260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49672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7880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NIZOZEMSKO</a:t>
            </a:r>
            <a:b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království - královna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nese název podle nízké polohy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třetina území leží pod úrovní hladiny oceánu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obyvatelé tuto krajinu získali stavěním hrází a vysoušením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oficiální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řečí v Nizozemsku je nizozemština a fríština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AMSTERDAM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aculinka\AppData\Local\Microsoft\Windows\Temporary Internet Files\Content.IE5\VUP0HC47\MP900403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07089"/>
            <a:ext cx="2664296" cy="213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aculinka\AppData\Local\Microsoft\Windows\Temporary Internet Files\Content.IE5\M60HIRLJ\MP9004278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07089"/>
            <a:ext cx="3311298" cy="221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195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BELGIE</a:t>
            </a:r>
            <a:b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království - král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zemí dvou národů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románských Valonů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germánských Vlámů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to hustě osídlená země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zemi jsou tři oficiální jazyky: nizozemština, francouzština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němčina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BRUSEL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JLE9MA6V\MC9004157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60464"/>
            <a:ext cx="1819484" cy="208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kaculinka\AppData\Local\Microsoft\Windows\Temporary Internet Files\Content.IE5\VUP0HC47\MP9004038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75628"/>
            <a:ext cx="2808312" cy="187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808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LUCEMBURSKO</a:t>
            </a:r>
            <a:br>
              <a:rPr lang="cs-CZ" sz="32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velkovévodství - velkovévoda</a:t>
            </a:r>
            <a:endParaRPr lang="cs-CZ" sz="32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patří mezi nejmenší země světa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 rodu Lucemburků pocházel český král a císař   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KAREL IV.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úředními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jazyky 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lucemburština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němčina a francouzština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LUCEMBURK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kaculinka\AppData\Local\Microsoft\Windows\Temporary Internet Files\Content.IE5\JLE9MA6V\MC9004076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74" y="4365104"/>
            <a:ext cx="1960340" cy="237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aculinka\AppData\Local\Microsoft\Windows\Temporary Internet Files\Content.IE5\VUP0HC47\MC9000188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4724826"/>
            <a:ext cx="2148533" cy="165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644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Státy západní Evropy a jejich</a:t>
            </a:r>
            <a:b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hlavní města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Velká Británie -  </a:t>
            </a: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ondýn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Irsko -Dublin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Francie - Paříž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Nizozemsko - Amsterdam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Belgie - Brusel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Lucembursko – Lucemburk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všechny tyto státy jsou členy EU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kaculinka\AppData\Local\Microsoft\Windows\Temporary Internet Files\Content.IE5\2S29I4XE\MM90017829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582" y="1532985"/>
            <a:ext cx="808484" cy="80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ZXAKA66S\MM90017824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9818" y="2609557"/>
            <a:ext cx="704326" cy="70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culinka\AppData\Local\Microsoft\Windows\Temporary Internet Files\Content.IE5\ZXAKA66S\MM90017825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202" y="2077192"/>
            <a:ext cx="627825" cy="62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culinka\AppData\Local\Microsoft\Windows\Temporary Internet Files\Content.IE5\ZXAKA66S\MC9001292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115" y="3473180"/>
            <a:ext cx="531016" cy="42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culinka\AppData\Local\Microsoft\Windows\Temporary Internet Files\Content.IE5\ZXAKA66S\MM900186512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549" y="3903388"/>
            <a:ext cx="600864" cy="60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culinka\AppData\Local\Microsoft\Windows\Temporary Internet Files\Content.IE5\ZXAKA66S\MM90017826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705" y="4511021"/>
            <a:ext cx="681899" cy="68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aculinka\AppData\Local\Microsoft\Windows\Temporary Internet Files\Content.IE5\ZXAKA66S\MP9003626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836712"/>
            <a:ext cx="1180728" cy="781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05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Měna států západní Evropy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měnou v těchto státech 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Euro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pouze </a:t>
            </a:r>
            <a:r>
              <a:rPr lang="cs-CZ" dirty="0">
                <a:latin typeface="Arial" pitchFamily="34" charset="0"/>
                <a:cs typeface="Arial" pitchFamily="34" charset="0"/>
              </a:rPr>
              <a:t>Velká Británie má Libru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M60HIRLJ\MP9004055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76416"/>
            <a:ext cx="40246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AppData\Local\Microsoft\Windows\Temporary Internet Files\Content.IE5\M60HIRLJ\MP9004009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76415"/>
            <a:ext cx="2085688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 (x86)\Microsoft Office\MEDIA\CAGCAT10\j022201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276872"/>
            <a:ext cx="738587" cy="741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222021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440" y="1412776"/>
            <a:ext cx="738814" cy="74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455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200" b="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7504" y="6381328"/>
            <a:ext cx="892899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96063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485</Words>
  <Application>Microsoft Office PowerPoint</Application>
  <PresentationFormat>Předvádění na obrazovce (4:3)</PresentationFormat>
  <Paragraphs>101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Západní Evropa </vt:lpstr>
      <vt:lpstr>Prezentace aplikace PowerPoint</vt:lpstr>
      <vt:lpstr>Západní Evropa</vt:lpstr>
      <vt:lpstr>VELKÁ BRITÁNIE Spojené království Velké Británie a Severního Irska Král</vt:lpstr>
      <vt:lpstr>IRSKO  republika - prezident </vt:lpstr>
      <vt:lpstr>FRANCIE republika - prezident</vt:lpstr>
      <vt:lpstr>NIZOZEMSKO království - královna</vt:lpstr>
      <vt:lpstr>BELGIE království - král</vt:lpstr>
      <vt:lpstr>LUCEMBURSKO velkovévodství - velkovévoda</vt:lpstr>
      <vt:lpstr>Státy západní Evropy a jejich  hlavní města</vt:lpstr>
      <vt:lpstr>Měna států západní Evropy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Katka Holá</cp:lastModifiedBy>
  <cp:revision>49</cp:revision>
  <dcterms:created xsi:type="dcterms:W3CDTF">2013-01-22T10:38:48Z</dcterms:created>
  <dcterms:modified xsi:type="dcterms:W3CDTF">2013-04-29T09:52:31Z</dcterms:modified>
</cp:coreProperties>
</file>