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57" r:id="rId2"/>
    <p:sldId id="258" r:id="rId3"/>
    <p:sldId id="260" r:id="rId4"/>
    <p:sldId id="261" r:id="rId5"/>
    <p:sldId id="262" r:id="rId6"/>
    <p:sldId id="264" r:id="rId7"/>
    <p:sldId id="265" r:id="rId8"/>
    <p:sldId id="266" r:id="rId9"/>
    <p:sldId id="267" r:id="rId10"/>
    <p:sldId id="268" r:id="rId11"/>
    <p:sldId id="263" r:id="rId12"/>
    <p:sldId id="25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7E8F51-E1EA-4B50-A541-068CF2DC3D7F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0D66E8-28EC-4844-91B4-BBEF8A66A46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44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B413D-65E4-4704-876C-1CB031B1D517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F1048-27E7-42A6-B23D-565387F483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6394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B413D-65E4-4704-876C-1CB031B1D517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F1048-27E7-42A6-B23D-565387F483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74558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B413D-65E4-4704-876C-1CB031B1D517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F1048-27E7-42A6-B23D-565387F483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44069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B413D-65E4-4704-876C-1CB031B1D517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F1048-27E7-42A6-B23D-565387F483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97999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B413D-65E4-4704-876C-1CB031B1D517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F1048-27E7-42A6-B23D-565387F483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96408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B413D-65E4-4704-876C-1CB031B1D517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F1048-27E7-42A6-B23D-565387F483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4692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B413D-65E4-4704-876C-1CB031B1D517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F1048-27E7-42A6-B23D-565387F483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79317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B413D-65E4-4704-876C-1CB031B1D517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F1048-27E7-42A6-B23D-565387F483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0156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B413D-65E4-4704-876C-1CB031B1D517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F1048-27E7-42A6-B23D-565387F483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42843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B413D-65E4-4704-876C-1CB031B1D517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F1048-27E7-42A6-B23D-565387F483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60378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B413D-65E4-4704-876C-1CB031B1D517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F1048-27E7-42A6-B23D-565387F483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19472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4B413D-65E4-4704-876C-1CB031B1D517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3F1048-27E7-42A6-B23D-565387F483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8700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wmf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wmf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1692188"/>
          </a:xfrm>
        </p:spPr>
        <p:txBody>
          <a:bodyPr>
            <a:normAutofit/>
          </a:bodyPr>
          <a:lstStyle/>
          <a:p>
            <a:pPr marL="182880" algn="ctr"/>
            <a:r>
              <a:rPr lang="cs-CZ" sz="4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Střední </a:t>
            </a:r>
            <a:r>
              <a:rPr lang="cs-CZ" sz="4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Evropa</a:t>
            </a:r>
            <a: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</a:b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365104"/>
            <a:ext cx="6400800" cy="697632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Zpracovala: Mgr.</a:t>
            </a:r>
            <a:r>
              <a:rPr lang="cs-CZ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Kateřina Holá</a:t>
            </a:r>
          </a:p>
          <a:p>
            <a:pPr algn="ctr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 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>
                  <a:tint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252648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96213900"/>
              </p:ext>
            </p:extLst>
          </p:nvPr>
        </p:nvGraphicFramePr>
        <p:xfrm>
          <a:off x="479617" y="1772816"/>
          <a:ext cx="8229600" cy="4493538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100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VY_32_INOVACE_53_Z_07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ZEMĚPIS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Střední  Evropa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 Kateřina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Holá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Státy, poloha, měny a hlavní města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Seznámení s učivem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Čeština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žák Spec. ZŠ/6. -9. 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nových informací a p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20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o., </a:t>
                      </a:r>
                    </a:p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9.4.2013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39552" y="6381329"/>
            <a:ext cx="8208912" cy="288031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910210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STŘEDNÍ EVROPA</a:t>
            </a:r>
            <a:endParaRPr lang="cs-CZ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340768"/>
            <a:ext cx="8712968" cy="5184576"/>
          </a:xfrm>
        </p:spPr>
        <p:txBody>
          <a:bodyPr>
            <a:normAutofit/>
          </a:bodyPr>
          <a:lstStyle/>
          <a:p>
            <a:r>
              <a:rPr lang="cs-CZ" sz="2400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ovažována za srdce Evropy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ovrch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střední Evropy je velmi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rozmanitý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nalezneme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zde nížiny, vrchoviny i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velehory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převládá zde mírné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přechodné podnebí a hustá říční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síť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táty střední Evropy se vyznačují vysokou hustotou zalidnění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ekonomickým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gigantem je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Německo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ekonomická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úroveň klesá směrem na východ</a:t>
            </a:r>
          </a:p>
        </p:txBody>
      </p:sp>
    </p:spTree>
    <p:extLst>
      <p:ext uri="{BB962C8B-B14F-4D97-AF65-F5344CB8AC3E}">
        <p14:creationId xmlns:p14="http://schemas.microsoft.com/office/powerpoint/2010/main" val="1477285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RAKOUSKO</a:t>
            </a:r>
            <a:b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republika</a:t>
            </a:r>
            <a:endParaRPr lang="cs-CZ" sz="32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600200"/>
            <a:ext cx="8712968" cy="4925144"/>
          </a:xfrm>
        </p:spPr>
        <p:txBody>
          <a:bodyPr>
            <a:normAutofit/>
          </a:bodyPr>
          <a:lstStyle/>
          <a:p>
            <a:r>
              <a:rPr lang="cs-CZ" sz="2400" dirty="0">
                <a:latin typeface="Arial" pitchFamily="34" charset="0"/>
                <a:cs typeface="Arial" pitchFamily="34" charset="0"/>
              </a:rPr>
              <a:t>n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áš jižní soused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ětšinu území vyplňují Alpy 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n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ejdůležitější řekou je Dunaj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ú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řední jazyk je němčina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m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ěna: 1 euro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h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lavním městem je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VÍDEŇ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kaculinka\AppData\Local\Microsoft\Windows\Temporary Internet Files\Content.IE5\9QS7RZJS\MC90040567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581128"/>
            <a:ext cx="1958975" cy="141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kaculinka\AppData\Local\Microsoft\Windows\Temporary Internet Files\Content.IE5\M60HIRLJ\MC90001589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581128"/>
            <a:ext cx="2065861" cy="1619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kaculinka\AppData\Local\Microsoft\Windows\Temporary Internet Files\Content.IE5\M60HIRLJ\MP90018225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581128"/>
            <a:ext cx="2382493" cy="1564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kaculinka\AppData\Local\Microsoft\Windows\Temporary Internet Files\Content.IE5\9QS7RZJS\MC90041534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3171" y="1771459"/>
            <a:ext cx="2850256" cy="2057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9378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NĚMECKO</a:t>
            </a:r>
            <a:b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spolková republika</a:t>
            </a:r>
            <a:endParaRPr lang="cs-CZ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199"/>
            <a:ext cx="8229600" cy="5189727"/>
          </a:xfrm>
        </p:spPr>
        <p:txBody>
          <a:bodyPr>
            <a:normAutofit/>
          </a:bodyPr>
          <a:lstStyle/>
          <a:p>
            <a:r>
              <a:rPr lang="cs-CZ" sz="2400" dirty="0">
                <a:latin typeface="Arial" pitchFamily="34" charset="0"/>
                <a:cs typeface="Arial" pitchFamily="34" charset="0"/>
              </a:rPr>
              <a:t>n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áš západní soused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tvoří 16 spolkových zemí-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zkratka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SRN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po Rusku má nejvíce obyvatel v Evropě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n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ejvýznamnější řeky: Labe, Rýn a Dunaj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atří do skupiny osmi nejvyspělejších zemí světa – G8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úřední jazyk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je němčina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m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ěna: 1 euro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h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lavním městem je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BERLÍN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C:\Users\kaculinka\AppData\Local\Microsoft\Windows\Temporary Internet Files\Content.IE5\VUP0HC47\MP90036268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5301208"/>
            <a:ext cx="2188840" cy="1309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kaculinka\AppData\Local\Microsoft\Windows\Temporary Internet Files\Content.IE5\JLE9MA6V\MP90042658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8229" y="4236133"/>
            <a:ext cx="1680915" cy="2553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kaculinka\AppData\Local\Microsoft\Windows\Temporary Internet Files\Content.IE5\VUP0HC47\MP90040355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041799"/>
            <a:ext cx="1832980" cy="2748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5805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ŠVÝCARSKO</a:t>
            </a:r>
            <a:b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konfederace</a:t>
            </a:r>
            <a:endParaRPr lang="cs-CZ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377242" cy="5175118"/>
          </a:xfrm>
        </p:spPr>
        <p:txBody>
          <a:bodyPr>
            <a:normAutofit/>
          </a:bodyPr>
          <a:lstStyle/>
          <a:p>
            <a:r>
              <a:rPr lang="cs-CZ" sz="2400" dirty="0">
                <a:latin typeface="Arial" pitchFamily="34" charset="0"/>
                <a:cs typeface="Arial" pitchFamily="34" charset="0"/>
              </a:rPr>
              <a:t>j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eden z nejstarších států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žijí zde ve shodě čtyři národy: Francouzi, Italové,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Retorománci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a Němci – ti převládají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o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ficiální jazyky jsou: němčina, francouzština, italština, rétorománština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m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ěna: 1 švýcarský frank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h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lavní město je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BERN,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CURICH je největším městem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C:\Users\kaculinka\AppData\Local\Microsoft\Windows\Temporary Internet Files\Content.IE5\M60HIRLJ\MP90042553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97152"/>
            <a:ext cx="1978008" cy="1580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kaculinka\AppData\Local\Microsoft\Windows\Temporary Internet Files\Content.IE5\9QS7RZJS\MP90042548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760" y="4834547"/>
            <a:ext cx="2160240" cy="1439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kaculinka\AppData\Local\Microsoft\Windows\Temporary Internet Files\Content.IE5\M60HIRLJ\MP90042520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4616" y="4923998"/>
            <a:ext cx="1594554" cy="1260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kaculinka\AppData\Local\Microsoft\Windows\Temporary Internet Files\Content.IE5\JLE9MA6V\MC90034946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895006"/>
            <a:ext cx="1814170" cy="1211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4651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POLSKO</a:t>
            </a:r>
            <a:b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republika</a:t>
            </a:r>
            <a:endParaRPr lang="cs-CZ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1560" y="1600200"/>
            <a:ext cx="8610920" cy="5085150"/>
          </a:xfrm>
        </p:spPr>
        <p:txBody>
          <a:bodyPr>
            <a:normAutofit/>
          </a:bodyPr>
          <a:lstStyle/>
          <a:p>
            <a:r>
              <a:rPr lang="cs-CZ" sz="2400" dirty="0">
                <a:latin typeface="Arial" pitchFamily="34" charset="0"/>
                <a:cs typeface="Arial" pitchFamily="34" charset="0"/>
              </a:rPr>
              <a:t>n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áš severní soused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j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e čtyřikrát větší než naše republika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n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ejdelší řekou je Visla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ú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řední jazyk je polština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m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ěna: 1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zloty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h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lavní město je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VARŠAVA</a:t>
            </a:r>
          </a:p>
          <a:p>
            <a:pPr marL="0" indent="0"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 descr="C:\Users\kaculinka\AppData\Local\Microsoft\Windows\Temporary Internet Files\Content.IE5\M60HIRLJ\MC900435478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68660"/>
            <a:ext cx="2816239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kaculinka\AppData\Local\Microsoft\Windows\Temporary Internet Files\Content.IE5\9QS7RZJS\MP90042552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668282"/>
            <a:ext cx="2523799" cy="2017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kaculinka\AppData\Local\Microsoft\Windows\Temporary Internet Files\Content.IE5\JLE9MA6V\MP90042524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474343"/>
            <a:ext cx="1644247" cy="2212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kaculinka\AppData\Local\Microsoft\Windows\Temporary Internet Files\Content.IE5\VUP0HC47\MC90043432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2111" y="2492896"/>
            <a:ext cx="3684001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kaculinka\AppData\Local\Microsoft\Windows\Temporary Internet Files\Content.IE5\9QS7RZJS\MC90001586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0798" y="145086"/>
            <a:ext cx="1804129" cy="1455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5062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MAĎARSKO</a:t>
            </a:r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republika</a:t>
            </a:r>
            <a:endParaRPr lang="cs-CZ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556792"/>
            <a:ext cx="8424936" cy="4968552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leží na jih od Slovenska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z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námá je maďarská paprika, čabajka, lázně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ř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eka Dunaj tvoří osu země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jezero Balaton -  rekreace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oficiální jazyk je maďarština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m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ěna: 1 forint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h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lavní město je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BUDAPEŠŤ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6" name="Picture 2" descr="C:\Users\kaculinka\AppData\Local\Microsoft\Windows\Temporary Internet Files\Content.IE5\VUP0HC47\MP90036269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60648"/>
            <a:ext cx="2476872" cy="1651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kaculinka\AppData\Local\Microsoft\Windows\Temporary Internet Files\Content.IE5\M60HIRLJ\MP90042432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6479" y="4609499"/>
            <a:ext cx="3203848" cy="2135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kaculinka\AppData\Local\Microsoft\Windows\Temporary Internet Files\Content.IE5\9QS7RZJS\MC90034943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888" y="2564904"/>
            <a:ext cx="2528439" cy="1759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kaculinka\AppData\Local\Microsoft\Windows\Temporary Internet Files\Content.IE5\VUP0HC47\MP90042432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777859"/>
            <a:ext cx="2984426" cy="198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1289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ČESKÁ REPUBLIKA</a:t>
            </a:r>
            <a:b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republika</a:t>
            </a:r>
            <a:endParaRPr lang="cs-CZ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leží v srdci Evropy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největší řeky Labe a Vltava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měna: 1 koruna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h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lavní město je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PRAHA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0" name="Picture 2" descr="C:\Users\kaculinka\AppData\Local\Microsoft\Windows\Temporary Internet Files\Content.IE5\VUP0HC47\MP90040713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717032"/>
            <a:ext cx="2310483" cy="2888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kaculinka\AppData\Local\Microsoft\Windows\Temporary Internet Files\Content.IE5\JLE9MA6V\MC90012919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508" y="1268760"/>
            <a:ext cx="2080009" cy="1759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kaculinka\AppData\Local\Microsoft\Windows\Temporary Internet Files\Content.IE5\M60HIRLJ\MC900405738[1].w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149079"/>
            <a:ext cx="2631066" cy="2350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kaculinka\AppData\Local\Microsoft\Windows\Temporary Internet Files\Content.IE5\9QS7RZJS\MP900427949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215529"/>
            <a:ext cx="2199929" cy="3283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9776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SLOVENSKO</a:t>
            </a:r>
            <a:b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republika</a:t>
            </a:r>
            <a:endParaRPr lang="cs-CZ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náš východní soused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zniklo po rozdělení bývalého Československa v r.1993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m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ěna: 1 euro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h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lavní město je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BRATISLAVA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2" name="Picture 2" descr="C:\Users\kaculinka\AppData\Local\Microsoft\Windows\Temporary Internet Files\Content.IE5\VUP0HC47\MC900408361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149080"/>
            <a:ext cx="3384376" cy="2071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kaculinka\AppData\Local\Microsoft\Windows\Temporary Internet Files\Content.IE5\M60HIRLJ\MC90012921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013459"/>
            <a:ext cx="2421517" cy="1949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2504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Státy </a:t>
            </a:r>
            <a:r>
              <a:rPr lang="cs-CZ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střední </a:t>
            </a:r>
            <a:r>
              <a:rPr lang="cs-CZ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Evropy a jejich</a:t>
            </a:r>
            <a:br>
              <a:rPr lang="cs-CZ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cs-CZ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hlavní města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997152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NĚMECKO – BERLÍN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ŠVÝCARSKO – BERN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RAKOUSKO – VÍDEŇ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LICHTENŠTEJNSKO - VADUZ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POLSKO – VARŠAVA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ČESKO - PRAHA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SLOVENSKO – BRATISLAVA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MAĎARSKO - BUDAPEŠŤ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896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4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844824"/>
            <a:ext cx="7704856" cy="4032448"/>
          </a:xfrm>
        </p:spPr>
        <p:txBody>
          <a:bodyPr>
            <a:normAutofit/>
          </a:bodyPr>
          <a:lstStyle/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Arial" pitchFamily="34" charset="0"/>
                <a:ea typeface="Verdana"/>
                <a:cs typeface="Arial" pitchFamily="34" charset="0"/>
              </a:rPr>
              <a:t>Microsoft - 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Arial" pitchFamily="34" charset="0"/>
                <a:ea typeface="Verdana"/>
                <a:cs typeface="Arial" pitchFamily="34" charset="0"/>
                <a:hlinkClick r:id="rId3"/>
              </a:rPr>
              <a:t>http://office.microsoft.com</a:t>
            </a: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Arial" pitchFamily="34" charset="0"/>
              <a:ea typeface="Verdana"/>
              <a:cs typeface="Arial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1200" dirty="0" smtClean="0">
              <a:latin typeface="Arial"/>
              <a:ea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cs-CZ" sz="1200" b="0" dirty="0" smtClean="0">
                <a:latin typeface="Arial"/>
                <a:ea typeface="Times New Roman"/>
              </a:rPr>
              <a:t>„Materiál </a:t>
            </a:r>
            <a:r>
              <a:rPr lang="cs-CZ" sz="1200" b="0" dirty="0">
                <a:latin typeface="Arial"/>
                <a:ea typeface="Times New Roman"/>
              </a:rPr>
              <a:t>je určen pro bezplatné používání pro potřeby výuky a vzdělávání ve všech typech škol a školských zařízení. Jakékoliv další využití podléhá autorskému zákonu. Veškerá vlastní díla autora (fotografie, videa) lze bezplatně dále používat i šířit při uvedení autorova jména."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23528" y="6165304"/>
            <a:ext cx="8496943" cy="504057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71983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973912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118</TotalTime>
  <Words>514</Words>
  <Application>Microsoft Office PowerPoint</Application>
  <PresentationFormat>Předvádění na obrazovce (4:3)</PresentationFormat>
  <Paragraphs>109</Paragraphs>
  <Slides>12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Střední Evropa </vt:lpstr>
      <vt:lpstr>Prezentace aplikace PowerPoint</vt:lpstr>
      <vt:lpstr>STŘEDNÍ EVROPA</vt:lpstr>
      <vt:lpstr>RAKOUSKO republika</vt:lpstr>
      <vt:lpstr>NĚMECKO spolková republika</vt:lpstr>
      <vt:lpstr>ŠVÝCARSKO konfederace</vt:lpstr>
      <vt:lpstr>POLSKO republika</vt:lpstr>
      <vt:lpstr>MAĎARSKO republika</vt:lpstr>
      <vt:lpstr>ČESKÁ REPUBLIKA republika</vt:lpstr>
      <vt:lpstr>SLOVENSKO republika</vt:lpstr>
      <vt:lpstr>Státy střední Evropy a jejich  hlavní města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kaculinka</dc:creator>
  <cp:lastModifiedBy>Katka Holá</cp:lastModifiedBy>
  <cp:revision>14</cp:revision>
  <dcterms:created xsi:type="dcterms:W3CDTF">2013-04-11T07:04:32Z</dcterms:created>
  <dcterms:modified xsi:type="dcterms:W3CDTF">2013-04-29T09:52:02Z</dcterms:modified>
</cp:coreProperties>
</file>