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90DEC-25C8-40A2-A25E-A9151CA854DF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8E075E-6B81-41AB-A80D-AEDB285E8A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04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22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82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074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56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944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9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41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85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436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471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979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56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wmf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92188"/>
          </a:xfrm>
        </p:spPr>
        <p:txBody>
          <a:bodyPr>
            <a:normAutofit/>
          </a:bodyPr>
          <a:lstStyle/>
          <a:p>
            <a:pPr marL="182880" algn="ctr"/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Jižní </a:t>
            </a:r>
            <a:r>
              <a:rPr lang="cs-CZ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Evropa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69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421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877490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VY_32_INOVACE_53_Z_08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Jižní Evropa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Státy, poloha, měny a hlavní města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Seznámení s učivem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Spec.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13.4.2013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6381329"/>
            <a:ext cx="8208912" cy="28803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79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JIŽNÍ EVROPA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32859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 minulosti zde vznikly první Evropské civilizace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acházejí se zde významné historické památky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táty Jižní Evropy leží na poloostrovech a ostrovech středozemního moře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eží v subtropickém podnebném pásmu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obyvatelstvo tvoří převážně románské národy kromě Řeků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táty :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ortugalsko, Španělsko, Itálie a Řecko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acházejí se zde i ministáty:  Andora, Monako, Vatikán,  San Marino a Malta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7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PORTUGALSKO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97152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ápadní soused Španělska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ředkové dnešních Portugalců byli vynikajícími mořeplavci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jako první obepluli Afriku a vykonali 1.cestu kolem světa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rybářská velmoc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ředním jazykem je portugalština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1euro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LISABON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leží na pobřeží Atlantského oceánu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aculinka\AppData\Local\Microsoft\Windows\Temporary Internet Files\Content.IE5\JLE9MA6V\MP9004034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3096344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culinka\AppData\Local\Microsoft\Windows\Temporary Internet Files\Content.IE5\M60HIRLJ\MP9003628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2476872" cy="165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culinka\AppData\Local\Microsoft\Windows\Temporary Internet Files\Content.IE5\M60HIRLJ\MP90042793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672" y="4725144"/>
            <a:ext cx="3203848" cy="1884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culinka\AppData\Local\Microsoft\Windows\Temporary Internet Files\Content.IE5\9QS7RZJS\MC9003494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82" y="116632"/>
            <a:ext cx="775693" cy="143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47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ŠPANĚLSKO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království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99186"/>
            <a:ext cx="8640960" cy="5098166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atří k největším státům Evropy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eží na Pyrenejském poloostrově – náleží k němu Baleáry a Kanárské ostrovy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 mnohonárodnostním státem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ětšinu obyvatel tvoří: Španělé a Katalánci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uristům nabízí historické památky a krásné mořské pobřeží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ředním jazykem je španělština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lavním městem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MADRID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JLE9MA6V\MP9004035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409" y="4172186"/>
            <a:ext cx="1721744" cy="258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aculinka\AppData\Local\Microsoft\Windows\Temporary Internet Files\Content.IE5\M60HIRLJ\MP90040378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047" y="5229200"/>
            <a:ext cx="1968969" cy="13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aculinka\AppData\Local\Microsoft\Windows\Temporary Internet Files\Content.IE5\9QS7RZJS\MC9003494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016" y="116632"/>
            <a:ext cx="1804111" cy="154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aculinka\AppData\Local\Microsoft\Windows\Temporary Internet Files\Content.IE5\VUP0HC47\MC9001606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494022"/>
            <a:ext cx="1118332" cy="120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aculinka\AppData\Local\Microsoft\Windows\Temporary Internet Files\Content.IE5\VUP0HC47\MC9001678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69" y="5498599"/>
            <a:ext cx="1580368" cy="119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kaculinka\AppData\Local\Microsoft\Windows\Temporary Internet Files\Content.IE5\M60HIRLJ\MP9004008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1728192" cy="138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55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ITÁLIE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11256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rozkládá se na Apeninském poloostrově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její součástí jsou i velké ostrovy Sicílie a Sardinie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atří k osmi nejvyspělejším státům světa - G8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ficiálním jazykem je italština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lavním městem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ŘÍM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 území Říma leží nejmenší stát světa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Vatikán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kaculinka\AppData\Local\Microsoft\Windows\Temporary Internet Files\Content.IE5\M60HIRLJ\MP9001637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2698"/>
            <a:ext cx="1671439" cy="307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aculinka\AppData\Local\Microsoft\Windows\Temporary Internet Files\Content.IE5\VUP0HC47\MP9004038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4" y="4725143"/>
            <a:ext cx="2742808" cy="182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aculinka\AppData\Local\Microsoft\Windows\Temporary Internet Files\Content.IE5\VUP0HC47\MC9004336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86" y="4553882"/>
            <a:ext cx="1908177" cy="217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kaculinka\AppData\Local\Microsoft\Windows\Temporary Internet Files\Content.IE5\M60HIRLJ\MC9000188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70" y="143922"/>
            <a:ext cx="1961539" cy="1290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kaculinka\AppData\Local\Microsoft\Windows\Temporary Internet Files\Content.IE5\JLE9MA6V\MP90042787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48024"/>
            <a:ext cx="2808312" cy="186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8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ŘECKO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712968" cy="5112568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eží v nejjižnější části Balkánského poloostrova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šestinu území tvoří ostrovy – největším je Kréta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plývá architektonickými památkami a krásnou přírodou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lastní největší námořní flotilu na světě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dalo světu olympijské hry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ejvýznamnější ministát  je republika Malta - je členem EU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ficiálním jazykem je řečtina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lavním městem jsou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Athény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kaculinka\AppData\Local\Microsoft\Windows\Temporary Internet Files\Content.IE5\M60HIRLJ\MP9004048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544159"/>
            <a:ext cx="1182826" cy="1164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kaculinka\AppData\Local\Microsoft\Windows\Temporary Internet Files\Content.IE5\M60HIRLJ\MP9003626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96"/>
            <a:ext cx="1872208" cy="1248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kaculinka\AppData\Local\Microsoft\Windows\Temporary Internet Files\Content.IE5\JLE9MA6V\MP9004037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02" y="4293096"/>
            <a:ext cx="1560732" cy="2339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kaculinka\AppData\Local\Microsoft\Windows\Temporary Internet Files\Content.IE5\9QS7RZJS\MP9004027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549104"/>
            <a:ext cx="1626557" cy="108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kaculinka\AppData\Local\Microsoft\Windows\Temporary Internet Files\Content.IE5\9QS7RZJS\MC9004057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052" y="260648"/>
            <a:ext cx="1769988" cy="174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kaculinka\AppData\Local\Microsoft\Windows\Temporary Internet Files\Content.IE5\M60HIRLJ\MC9004130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52333"/>
            <a:ext cx="2103562" cy="165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46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Státy 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jižní </a:t>
            </a:r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Evropy a jejich</a:t>
            </a:r>
            <a:b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hlavní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Portugalsko – Lisabon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Španělsko – Madrid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Itálie – Řím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Řecko - Athény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kaculinka\AppData\Local\Microsoft\Windows\Temporary Internet Files\Content.IE5\M60HIRLJ\MP9003627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444" y="4360720"/>
            <a:ext cx="1089420" cy="72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kaculinka\AppData\Local\Microsoft\Windows\Temporary Internet Files\Content.IE5\9QS7RZJS\MC9000543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140" y="5383542"/>
            <a:ext cx="1089420" cy="72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kaculinka\AppData\Local\Microsoft\Windows\Temporary Internet Files\Content.IE5\JLE9MA6V\MC9000243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60848"/>
            <a:ext cx="1031637" cy="69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kaculinka\AppData\Local\Microsoft\Windows\Temporary Internet Files\Content.IE5\VUP0HC47\MP9004008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444" y="3140968"/>
            <a:ext cx="1054337" cy="77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kaculinka\AppData\Local\Microsoft\Windows\Temporary Internet Files\Content.IE5\9QS7RZJS\MP90042793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659510"/>
            <a:ext cx="1294278" cy="11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culinka\AppData\Local\Microsoft\Windows\Temporary Internet Files\Content.IE5\JLE9MA6V\MP90040354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833350"/>
            <a:ext cx="1294278" cy="105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culinka\AppData\Local\Microsoft\Windows\Temporary Internet Files\Content.IE5\M60HIRLJ\MC9004157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548" y="4131374"/>
            <a:ext cx="1373120" cy="118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culinka\AppData\Local\Microsoft\Windows\Temporary Internet Files\Content.IE5\9QS7RZJS\MP90042429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034" y="5506179"/>
            <a:ext cx="1387634" cy="127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8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032448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b="0" dirty="0" smtClean="0">
                <a:latin typeface="Arial"/>
                <a:ea typeface="Times New Roman"/>
              </a:rPr>
              <a:t>„Materiál </a:t>
            </a:r>
            <a:r>
              <a:rPr lang="cs-CZ" sz="12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165304"/>
            <a:ext cx="8496943" cy="50405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8985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481</Words>
  <Application>Microsoft Office PowerPoint</Application>
  <PresentationFormat>Předvádění na obrazovce (4:3)</PresentationFormat>
  <Paragraphs>97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Jižní Evropa </vt:lpstr>
      <vt:lpstr>Prezentace aplikace PowerPoint</vt:lpstr>
      <vt:lpstr>JIŽNÍ EVROPA</vt:lpstr>
      <vt:lpstr>PORTUGALSKO republika</vt:lpstr>
      <vt:lpstr>ŠPANĚLSKO království</vt:lpstr>
      <vt:lpstr>ITÁLIE republika</vt:lpstr>
      <vt:lpstr>ŘECKO republika</vt:lpstr>
      <vt:lpstr>Státy jižní Evropy a jejich  hlavní města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Katka Holá</cp:lastModifiedBy>
  <cp:revision>16</cp:revision>
  <dcterms:created xsi:type="dcterms:W3CDTF">2013-04-13T13:29:10Z</dcterms:created>
  <dcterms:modified xsi:type="dcterms:W3CDTF">2013-04-29T09:51:48Z</dcterms:modified>
</cp:coreProperties>
</file>