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6"/>
  </p:notes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70" r:id="rId11"/>
    <p:sldId id="267" r:id="rId12"/>
    <p:sldId id="268" r:id="rId13"/>
    <p:sldId id="269" r:id="rId14"/>
    <p:sldId id="25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1" d="100"/>
          <a:sy n="61" d="100"/>
        </p:scale>
        <p:origin x="-141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9B2813F-497A-4AFB-8979-4A75695CF887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E5AB038-E3A4-43B4-AEBE-7585C77CA3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98126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1A0FF5-647D-40D7-BA28-3DCE32B62D00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22A4B3-E92D-438A-97FA-DC12F4338E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5927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1A0FF5-647D-40D7-BA28-3DCE32B62D00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22A4B3-E92D-438A-97FA-DC12F4338E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60170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1A0FF5-647D-40D7-BA28-3DCE32B62D00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22A4B3-E92D-438A-97FA-DC12F4338E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07127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1A0FF5-647D-40D7-BA28-3DCE32B62D00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22A4B3-E92D-438A-97FA-DC12F4338E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39331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1A0FF5-647D-40D7-BA28-3DCE32B62D00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22A4B3-E92D-438A-97FA-DC12F4338E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79772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1A0FF5-647D-40D7-BA28-3DCE32B62D00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22A4B3-E92D-438A-97FA-DC12F4338E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55530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1A0FF5-647D-40D7-BA28-3DCE32B62D00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22A4B3-E92D-438A-97FA-DC12F4338E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10309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1A0FF5-647D-40D7-BA28-3DCE32B62D00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22A4B3-E92D-438A-97FA-DC12F4338E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54631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1A0FF5-647D-40D7-BA28-3DCE32B62D00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22A4B3-E92D-438A-97FA-DC12F4338E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64649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1A0FF5-647D-40D7-BA28-3DCE32B62D00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22A4B3-E92D-438A-97FA-DC12F4338E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84346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1A0FF5-647D-40D7-BA28-3DCE32B62D00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22A4B3-E92D-438A-97FA-DC12F4338E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66468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1A0FF5-647D-40D7-BA28-3DCE32B62D00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22A4B3-E92D-438A-97FA-DC12F4338E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68970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wmf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1692188"/>
          </a:xfrm>
        </p:spPr>
        <p:txBody>
          <a:bodyPr>
            <a:normAutofit/>
          </a:bodyPr>
          <a:lstStyle/>
          <a:p>
            <a:pPr marL="182880" algn="ctr"/>
            <a:r>
              <a:rPr lang="cs-CZ" sz="40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Jihovýchodní </a:t>
            </a:r>
            <a:r>
              <a:rPr lang="cs-CZ" sz="4000" b="1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Evropa</a:t>
            </a: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365104"/>
            <a:ext cx="6400800" cy="697632"/>
          </a:xfrm>
        </p:spPr>
        <p:txBody>
          <a:bodyPr>
            <a:normAutofit fontScale="92500" lnSpcReduction="20000"/>
          </a:bodyPr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Zpracovala: Mgr.</a:t>
            </a:r>
            <a:r>
              <a:rPr lang="cs-CZ" sz="24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Kateřina Holá</a:t>
            </a:r>
          </a:p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  <a:latin typeface="Arial" pitchFamily="34" charset="0"/>
                <a:cs typeface="Arial" pitchFamily="34" charset="0"/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241418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20139204"/>
              </p:ext>
            </p:extLst>
          </p:nvPr>
        </p:nvGraphicFramePr>
        <p:xfrm>
          <a:off x="479617" y="1772816"/>
          <a:ext cx="8229600" cy="4493538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100" kern="1200" dirty="0" smtClean="0">
                          <a:solidFill>
                            <a:schemeClr val="dk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VY_32_INOVACE_53_Z_09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ZEMĚPIS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Jihovýchodní  Evropa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 Kateřina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Holá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Státy, poloha, měny a hlavní města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Seznámení s učivem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Spec. ZŠ/6. -9.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</a:t>
                      </a:r>
                    </a:p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14.4.2013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39552" y="6381329"/>
            <a:ext cx="8208912" cy="288031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  <a:latin typeface="Arial" pitchFamily="34" charset="0"/>
                <a:cs typeface="Arial" pitchFamily="34" charset="0"/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694513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JIHOVÝCHODNÍ EVROPA</a:t>
            </a:r>
            <a:endParaRPr lang="cs-CZ" sz="32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640960" cy="4925144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nejméně hospodářsky rozvinutá oblast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t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voří ji mnoho velmi rozdílných národů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 minulosti zde docházelo k mnoha národnostním a náboženským konfliktům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s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táty JV Evropy se nacházejí na Balkánském poloostrově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o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byvatelé jsou převážně Slované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atří sem: Slovinsko, Chorvatsko, Bosna a Hercegovina, Srbsko, Černá Hora a Makedonie, Albánie, Rumunsko, Bulharsko a evropská část Turecka.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916521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60648"/>
            <a:ext cx="8568952" cy="1296144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SLOVINSKO</a:t>
            </a:r>
            <a:b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(republika)</a:t>
            </a:r>
            <a:endParaRPr lang="cs-CZ" sz="32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640960" cy="4853136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je hospodářsky nejvyspělejší země z této oblasti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úředním jazykem je slovinština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náboženství: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křesťanství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m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ěna: 1 euro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hlavním městem je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LUBLAŇ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7" name="Picture 3" descr="C:\Users\kaculinka\AppData\Local\Microsoft\Windows\Temporary Internet Files\Content.IE5\M60HIRLJ\MC90034945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581128"/>
            <a:ext cx="1820570" cy="1341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kaculinka\AppData\Local\Microsoft\Windows\Temporary Internet Files\Content.IE5\9QS7RZJS\MC90001587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88640"/>
            <a:ext cx="1745129" cy="1406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kaculinka\AppData\Local\Microsoft\Windows\Temporary Internet Files\Content.IE5\VUP0HC47\MC90041544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781352"/>
            <a:ext cx="4377101" cy="27622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5835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CHORVATSKO</a:t>
            </a:r>
            <a:b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(republika)</a:t>
            </a:r>
            <a:endParaRPr lang="cs-CZ" sz="32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640960" cy="4781128"/>
          </a:xfrm>
        </p:spPr>
        <p:txBody>
          <a:bodyPr>
            <a:normAutofit/>
          </a:bodyPr>
          <a:lstStyle/>
          <a:p>
            <a:r>
              <a:rPr lang="cs-CZ" sz="2400" dirty="0">
                <a:latin typeface="Arial" pitchFamily="34" charset="0"/>
                <a:cs typeface="Arial" pitchFamily="34" charset="0"/>
              </a:rPr>
              <a:t>z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asahuje od Maďarských hranic až k Jaderskému moři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ýznamný je potravinářský průmysl a výroba léčiv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obřežní oblast se nazývá Dalmácie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m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á celoevropský význam v oblasti letní rekreace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n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achází se zde mnoho historických památek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ú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ředním jazykem je chorvatština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náboženství: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křesťanství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m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ěna:1 kuna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h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lavní město je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ZÁBŘEH 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 descr="C:\Users\kaculinka\AppData\Local\Microsoft\Windows\Temporary Internet Files\Content.IE5\M60HIRLJ\MC90040573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015351"/>
            <a:ext cx="2531864" cy="2486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kaculinka\AppData\Local\Microsoft\Windows\Temporary Internet Files\Content.IE5\JLE9MA6V\MC9001291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16632"/>
            <a:ext cx="2160240" cy="15102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760306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BOSNA A HERCEGOVINA</a:t>
            </a:r>
            <a:b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(republika)</a:t>
            </a:r>
            <a:endParaRPr lang="cs-CZ" sz="32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712968" cy="4997152"/>
          </a:xfrm>
        </p:spPr>
        <p:txBody>
          <a:bodyPr>
            <a:normAutofit/>
          </a:bodyPr>
          <a:lstStyle/>
          <a:p>
            <a:r>
              <a:rPr lang="cs-CZ" sz="2400" dirty="0">
                <a:latin typeface="Arial" pitchFamily="34" charset="0"/>
                <a:cs typeface="Arial" pitchFamily="34" charset="0"/>
              </a:rPr>
              <a:t>l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eží v hornatém vnitrozemí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 zemědělství převládá horské pastevectví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s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pory mezi Bosňany, Srby a Chorvaty vyústily v 90.letech 20.století v občanskou válku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současnosti je v oblasti klid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ú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ředním jazykem je bosenština, srbština a chorvatština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náboženství: křesťanství,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islám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m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ěna: 1 konvertibilní marka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h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lavním městem je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SARAJEVO 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 descr="C:\Users\kaculinka\AppData\Local\Microsoft\Windows\Temporary Internet Files\Content.IE5\VUP0HC47\MC9003562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653136"/>
            <a:ext cx="1804111" cy="18095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kaculinka\AppData\Local\Microsoft\Windows\Temporary Internet Files\Content.IE5\M60HIRLJ\MP90036262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908720"/>
            <a:ext cx="2359838" cy="1400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314934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SRBSKO</a:t>
            </a:r>
            <a:b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(republika)</a:t>
            </a:r>
            <a:endParaRPr lang="cs-CZ" sz="32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640960" cy="4925144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vnitrozemský stát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průmysl využívá ložiska rud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z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emědělství se zaměřuje především na obilnářství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n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ejméně rozvinutou oblastí Srbska je Kosovo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k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osovo obývají především Albánci – vyznávají islám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ú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řední jazyk je srbština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náboženství: křesťanství,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islám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m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ěna: 1 jugoslávský nový dinár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h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lavním městem je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BĚLEHRAD 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098" name="Picture 2" descr="C:\Users\kaculinka\AppData\Local\Microsoft\Windows\Temporary Internet Files\Content.IE5\JLE9MA6V\MC90043208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32656"/>
            <a:ext cx="2378347" cy="15903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24956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ČERNÁ HORA</a:t>
            </a:r>
            <a:b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(republika)</a:t>
            </a:r>
            <a:endParaRPr lang="cs-CZ" sz="32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568952" cy="4925144"/>
          </a:xfrm>
        </p:spPr>
        <p:txBody>
          <a:bodyPr>
            <a:normAutofit/>
          </a:bodyPr>
          <a:lstStyle/>
          <a:p>
            <a:r>
              <a:rPr lang="cs-CZ" sz="2400" dirty="0">
                <a:latin typeface="Arial" pitchFamily="34" charset="0"/>
                <a:cs typeface="Arial" pitchFamily="34" charset="0"/>
              </a:rPr>
              <a:t>j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e lesnatý, dopravně těžko přístupný stát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většina obyvatelstva pracuje v zemědělství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obřeží Černé hory je jedno z nejhezčích v Evropě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ú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ředním jazykem je srbština a albánština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náboženství: křesťanství,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islám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m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ěna: 1 euro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h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lavním městem je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PODGORICA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122" name="Picture 2" descr="C:\Users\kaculinka\AppData\Local\Microsoft\Windows\Temporary Internet Files\Content.IE5\9QS7RZJS\MC9004320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7536" y="114513"/>
            <a:ext cx="2836912" cy="14061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kaculinka\AppData\Local\Microsoft\Windows\Temporary Internet Files\Content.IE5\VUP0HC47\MC90043433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2688" y="4812710"/>
            <a:ext cx="1841500" cy="1717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kaculinka\AppData\Local\Microsoft\Windows\Temporary Internet Files\Content.IE5\M60HIRLJ\MC90003678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6549" y="4725144"/>
            <a:ext cx="1891894" cy="1892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075397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MAKEDONIE</a:t>
            </a:r>
            <a:b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(republika)</a:t>
            </a:r>
            <a:endParaRPr lang="cs-CZ" sz="32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>
                <a:latin typeface="Arial" pitchFamily="34" charset="0"/>
                <a:cs typeface="Arial" pitchFamily="34" charset="0"/>
              </a:rPr>
              <a:t>m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éně vyspělý stát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oblasti kolem hlavního města bývají častá zemětřesení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ú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ředním jazykem je makedonština a albánština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náboženství: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křesťanství, islám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m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ěna:1 denár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h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lavním městem je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SKOPJE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146" name="Picture 2" descr="C:\Users\kaculinka\AppData\Local\Microsoft\Windows\Temporary Internet Files\Content.IE5\JLE9MA6V\MC9003562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4050" y="3645024"/>
            <a:ext cx="3200398" cy="27107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181146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ALBÁNIE</a:t>
            </a:r>
            <a:b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(republika)</a:t>
            </a:r>
            <a:endParaRPr lang="cs-CZ" sz="32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363272" cy="4925144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nejchudší země Evropy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h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ospodářská a politická izolovanost zavedla tuto zemi do bídy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ětšina obyvatel žije na vesnici a pracuje v zemědělství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ú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ředním jazykem je albánština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n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áboženství: islám a křesťanství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m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ěna: 1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lek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h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lavním městem je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TIRANA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9218" name="Picture 2" descr="C:\Users\kaculinka\AppData\Local\Microsoft\Windows\Temporary Internet Files\Content.IE5\VUP0HC47\MP90036259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60648"/>
            <a:ext cx="2188840" cy="15613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9" name="Picture 3" descr="C:\Users\kaculinka\AppData\Local\Microsoft\Windows\Temporary Internet Files\Content.IE5\9QS7RZJS\MC90035624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3082" y="3553770"/>
            <a:ext cx="1438679" cy="2971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90676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RUMUNSKO</a:t>
            </a:r>
            <a:b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(republika)</a:t>
            </a:r>
            <a:endParaRPr lang="cs-CZ" sz="32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600200"/>
            <a:ext cx="8784976" cy="4997152"/>
          </a:xfrm>
        </p:spPr>
        <p:txBody>
          <a:bodyPr>
            <a:normAutofit/>
          </a:bodyPr>
          <a:lstStyle/>
          <a:p>
            <a:r>
              <a:rPr lang="cs-CZ" sz="2400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lochou a počtem obyvatel je největší zemí Balkánského poloostrova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m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á velmi dobré podmínky pro zemědělství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z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emě má značné nerostné bohatství – ropa, zemní plyn, rudy a kovy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ú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ředním jazykem je rumunština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n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áboženství: křesťanství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m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ěna: 1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leu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hlavním městem je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BUKUREŠŤ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7170" name="Picture 2" descr="C:\Users\kaculinka\AppData\Local\Microsoft\Windows\Temporary Internet Files\Content.IE5\JLE9MA6V\MC90035624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2980" y="4509120"/>
            <a:ext cx="2523846" cy="1808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kaculinka\AppData\Local\Microsoft\Windows\Temporary Internet Files\Content.IE5\M60HIRLJ\MC9000010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88641"/>
            <a:ext cx="2218081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7750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BULHARSKO</a:t>
            </a:r>
            <a:b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(republika)</a:t>
            </a:r>
            <a:endParaRPr lang="cs-CZ" sz="32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640960" cy="4997152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méně rozvinutý stát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úředním jazykem je bulharština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m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ěna: 1 běloruský rubl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Náboženství: křesťanství a islám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h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lavním městem je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SOFIE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8194" name="Picture 2" descr="C:\Users\kaculinka\AppData\Local\Microsoft\Windows\Temporary Internet Files\Content.IE5\JLE9MA6V\MC9000011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60648"/>
            <a:ext cx="2409438" cy="1565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kaculinka\AppData\Local\Microsoft\Windows\Temporary Internet Files\Content.IE5\VUP0HC47\MC90019482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140968"/>
            <a:ext cx="2669448" cy="34566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7" name="Picture 5" descr="C:\Users\kaculinka\AppData\Local\Microsoft\Windows\Temporary Internet Files\Content.IE5\9QS7RZJS\MC900405706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376" y="4231650"/>
            <a:ext cx="2880320" cy="23659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81129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819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Státy </a:t>
            </a:r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jihovýchodní </a:t>
            </a:r>
            <a:r>
              <a:rPr lang="cs-CZ" sz="3200" b="1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Evropy a jejich</a:t>
            </a:r>
            <a:br>
              <a:rPr lang="cs-CZ" sz="3200" b="1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b="1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hlavní města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8712968" cy="492514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Slovinsko – Lublaň</a:t>
            </a:r>
          </a:p>
          <a:p>
            <a:pPr>
              <a:buFont typeface="Wingdings" pitchFamily="2" charset="2"/>
              <a:buChar char="Ø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Chorvatsko – Zábřeh</a:t>
            </a:r>
          </a:p>
          <a:p>
            <a:pPr>
              <a:buFont typeface="Wingdings" pitchFamily="2" charset="2"/>
              <a:buChar char="Ø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Bosna a Hercegovina – Sarajevo</a:t>
            </a:r>
          </a:p>
          <a:p>
            <a:pPr>
              <a:buFont typeface="Wingdings" pitchFamily="2" charset="2"/>
              <a:buChar char="Ø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Srbsko – Bělehrad</a:t>
            </a:r>
          </a:p>
          <a:p>
            <a:pPr>
              <a:buFont typeface="Wingdings" pitchFamily="2" charset="2"/>
              <a:buChar char="Ø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Černá Hora –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Podgorica</a:t>
            </a: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Makedonie – Skopje</a:t>
            </a:r>
          </a:p>
          <a:p>
            <a:pPr>
              <a:buFont typeface="Wingdings" pitchFamily="2" charset="2"/>
              <a:buChar char="Ø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Albánie – Tirana</a:t>
            </a:r>
          </a:p>
          <a:p>
            <a:pPr>
              <a:buFont typeface="Wingdings" pitchFamily="2" charset="2"/>
              <a:buChar char="Ø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Rumunsko – Bukurešť</a:t>
            </a:r>
          </a:p>
          <a:p>
            <a:pPr>
              <a:buFont typeface="Wingdings" pitchFamily="2" charset="2"/>
              <a:buChar char="Ø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Bulharsko - Sofia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007119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4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844824"/>
            <a:ext cx="7704856" cy="4032448"/>
          </a:xfrm>
        </p:spPr>
        <p:txBody>
          <a:bodyPr>
            <a:normAutofit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Arial" pitchFamily="34" charset="0"/>
                <a:ea typeface="Verdana"/>
                <a:cs typeface="Arial" pitchFamily="34" charset="0"/>
              </a:rPr>
              <a:t>Microsoft - 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Arial" pitchFamily="34" charset="0"/>
                <a:ea typeface="Verdana"/>
                <a:cs typeface="Arial" pitchFamily="34" charset="0"/>
                <a:hlinkClick r:id="rId3"/>
              </a:rPr>
              <a:t>http://office.microsoft.com</a:t>
            </a: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Arial" pitchFamily="34" charset="0"/>
              <a:ea typeface="Verdana"/>
              <a:cs typeface="Arial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12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200" b="0" dirty="0" smtClean="0">
                <a:latin typeface="Arial"/>
                <a:ea typeface="Times New Roman"/>
              </a:rPr>
              <a:t>„Materiál </a:t>
            </a:r>
            <a:r>
              <a:rPr lang="cs-CZ" sz="1200" b="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23528" y="6165304"/>
            <a:ext cx="8496943" cy="504057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  <a:latin typeface="Arial" pitchFamily="34" charset="0"/>
                <a:cs typeface="Arial" pitchFamily="34" charset="0"/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32983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127</TotalTime>
  <Words>666</Words>
  <Application>Microsoft Office PowerPoint</Application>
  <PresentationFormat>Předvádění na obrazovce (4:3)</PresentationFormat>
  <Paragraphs>134</Paragraphs>
  <Slides>14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Jihovýchodní Evropa </vt:lpstr>
      <vt:lpstr>Prezentace aplikace PowerPoint</vt:lpstr>
      <vt:lpstr>JIHOVÝCHODNÍ EVROPA</vt:lpstr>
      <vt:lpstr>SLOVINSKO (republika)</vt:lpstr>
      <vt:lpstr>CHORVATSKO (republika)</vt:lpstr>
      <vt:lpstr>BOSNA A HERCEGOVINA (republika)</vt:lpstr>
      <vt:lpstr>SRBSKO (republika)</vt:lpstr>
      <vt:lpstr>ČERNÁ HORA (republika)</vt:lpstr>
      <vt:lpstr>MAKEDONIE (republika)</vt:lpstr>
      <vt:lpstr>ALBÁNIE (republika)</vt:lpstr>
      <vt:lpstr>RUMUNSKO (republika)</vt:lpstr>
      <vt:lpstr>BULHARSKO (republika)</vt:lpstr>
      <vt:lpstr>Státy jihovýchodní Evropy a jejich  hlavní města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Evropa </dc:title>
  <dc:creator>kaculinka</dc:creator>
  <cp:lastModifiedBy>Katka Holá</cp:lastModifiedBy>
  <cp:revision>15</cp:revision>
  <dcterms:created xsi:type="dcterms:W3CDTF">2013-04-13T13:31:03Z</dcterms:created>
  <dcterms:modified xsi:type="dcterms:W3CDTF">2013-04-29T09:51:25Z</dcterms:modified>
</cp:coreProperties>
</file>