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2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790DEC-25C8-40A2-A25E-A9151CA854DF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8E075E-6B81-41AB-A80D-AEDB285E8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047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501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123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885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907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757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801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46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00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624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859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235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445384-5C98-47B0-8C0D-85C3960E4E4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812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1692188"/>
          </a:xfrm>
        </p:spPr>
        <p:txBody>
          <a:bodyPr>
            <a:normAutofit/>
          </a:bodyPr>
          <a:lstStyle/>
          <a:p>
            <a:pPr marL="182880" algn="ctr"/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Východní </a:t>
            </a:r>
            <a:r>
              <a:rPr lang="cs-CZ" sz="4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Evropa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69763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Kateřina Holá</a:t>
            </a:r>
          </a:p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4213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5219707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VY_32_INOVACE_53_Z_10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Východní  Evropa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Státy, poloha, měny a hlavní města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Seznámení s učivem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Spec.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15.4.2013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381329"/>
            <a:ext cx="8208912" cy="288031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797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VÝCHODNÍ EVROPA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853136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 oblast bývalého Sovětského svazu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ýchodní státy Evropy zabírají polovinu rozlohy Evropy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státy jsou ekonomicky méně vyspělé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 postavení má světová velmoc Rusko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ýjimku tvoří tři země při pobřeží Baltského moře: Estonsko, Lotyšsko a Litva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áboženství: křesťanství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HNBU8AQN\MP900424335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34"/>
          <a:stretch/>
        </p:blipFill>
        <p:spPr bwMode="auto">
          <a:xfrm>
            <a:off x="5508104" y="3861048"/>
            <a:ext cx="2287116" cy="2834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9051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ESTONSKO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(republika)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997152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 nejmenší z pobaltských států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členem EU i NATO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ficiální jazyk: estonština a ruština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 1 estonská koruna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TALIN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aculinka\AppData\Local\Microsoft\Windows\Temporary Internet Files\Content.IE5\32E2AD2E\MC9003494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91910"/>
            <a:ext cx="3024336" cy="203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culinka\AppData\Local\Microsoft\Windows\Temporary Internet Files\Content.IE5\HNBU8AQN\MC9000187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542" y="116632"/>
            <a:ext cx="243001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aculinka\AppData\Local\Microsoft\Windows\Temporary Internet Files\Content.IE5\32E2AD2E\MP90025562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998503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4402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LOTYŠSKO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(republika)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640960" cy="499715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má z pobaltských států nejvíce rozšířený průmysl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 členem EU i NATO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řední jazyk: lotyština a ruština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měna: 1 lat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náboženství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 křesťanství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RIGA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aculinka\AppData\Local\Microsoft\Windows\Temporary Internet Files\Content.IE5\HNBU8AQN\MP9003627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6632"/>
            <a:ext cx="2836912" cy="141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culinka\AppData\Local\Microsoft\Windows\Temporary Internet Files\Content.IE5\32E2AD2E\MC9003494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81128"/>
            <a:ext cx="2839362" cy="1783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aculinka\AppData\Local\Microsoft\Windows\Temporary Internet Files\Content.IE5\32E2AD2E\MC900407650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42666"/>
            <a:ext cx="2994124" cy="2124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aculinka\AppData\Local\Microsoft\Windows\Temporary Internet Files\Content.IE5\32E2AD2E\MC9004323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16632"/>
            <a:ext cx="12763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178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LITVA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(republika)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925144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pobaltských republik je největší a nejlidnatější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lenem EU i NATO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řední jazyk: litevština a ruština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 1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litas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áboženství: křesťanství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VILNIUS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dirty="0"/>
          </a:p>
        </p:txBody>
      </p:sp>
      <p:pic>
        <p:nvPicPr>
          <p:cNvPr id="4098" name="Picture 2" descr="C:\Users\kaculinka\AppData\Local\Microsoft\Windows\Temporary Internet Files\Content.IE5\8TNBAV5T\MP9003627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2620888" cy="131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kaculinka\AppData\Local\Microsoft\Windows\Temporary Internet Files\Content.IE5\8TNBAV5T\MC9003494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1" y="3641950"/>
            <a:ext cx="2972698" cy="242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kaculinka\AppData\Local\Microsoft\Windows\Temporary Internet Files\Content.IE5\HNBU8AQN\MC9000845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12" y="4653136"/>
            <a:ext cx="4671588" cy="1768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9277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767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BĚLORUSKO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(republika)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925144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ozkládá se mezi Ruskem na východě a Polskem na západě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řední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běloruština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ruština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měna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 1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běloruský rubl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náboženství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 křesťanství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hlavním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městem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MINSK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kaculinka\AppData\Local\Microsoft\Windows\Temporary Internet Files\Content.IE5\8TNBAV5T\MP9003626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2476872" cy="12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kaculinka\AppData\Local\Microsoft\Windows\Temporary Internet Files\Content.IE5\HNBU8AQN\MC9003562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603" y="3010491"/>
            <a:ext cx="3388287" cy="2989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2277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MOLDAVSKO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(republika)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741987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achází se na východě mezi Rumunskem a Ukrajinou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byvatelé jsou románského původu, příbuzní Rumunů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úřední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moldavština ( rumunština)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ruština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měna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 1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moldavský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leu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náboženství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 křesťanství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hlavním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městem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KIŠINĚV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kaculinka\AppData\Local\Microsoft\Windows\Temporary Internet Files\Content.IE5\8TNBAV5T\MC9001292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8640"/>
            <a:ext cx="2266105" cy="1631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kaculinka\AppData\Local\Microsoft\Windows\Temporary Internet Files\Content.IE5\HNBU8AQN\MC9001617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56992"/>
            <a:ext cx="2952328" cy="3131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7552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UKRAJINA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(republika)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 Rusku je nejrozsáhlejší zemí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ovinatá krajina s úrodnými černozemními půdami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 nazývaná obilnicí světa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země je bohatá na nerostné suroviny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Ukrajinci jsou slovanským národem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úřední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ukrajinština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ruština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měna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 1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hřivna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náboženství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 křesťanství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hlavním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městem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KYJEV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1" name="Picture 3" descr="C:\Users\kaculinka\AppData\Local\Microsoft\Windows\Temporary Internet Files\Content.IE5\8TNBAV5T\MP9003628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648" y="143717"/>
            <a:ext cx="2088232" cy="1392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kaculinka\AppData\Local\Microsoft\Windows\Temporary Internet Files\Content.IE5\HNBU8AQN\MC9004084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4664"/>
            <a:ext cx="1955800" cy="144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kaculinka\AppData\Local\Microsoft\Windows\Temporary Internet Files\Content.IE5\32E2AD2E\MC9001948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222" y="3356992"/>
            <a:ext cx="2335794" cy="2920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6822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RUSKO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(federace)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92514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evropská část zabírá největší plochu východní Evropy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členem osmi nejvyspělejších států světa – G8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 početnou armádu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rovádí kosmický výzkum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úřední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ruština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měna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 1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ruský rubl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náboženství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křesťanství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MOSKVA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5" name="Picture 3" descr="C:\Users\kaculinka\AppData\Local\Microsoft\Windows\Temporary Internet Files\Content.IE5\8TNBAV5T\MP9001635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4664"/>
            <a:ext cx="1828800" cy="120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kaculinka\AppData\Local\Microsoft\Windows\Temporary Internet Files\Content.IE5\SR9WED0U\MP9004254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301208"/>
            <a:ext cx="1310183" cy="13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kaculinka\AppData\Local\Microsoft\Windows\Temporary Internet Files\Content.IE5\HNBU8AQN\MP9004242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301208"/>
            <a:ext cx="1847458" cy="13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kaculinka\AppData\Local\Microsoft\Windows\Temporary Internet Files\Content.IE5\HNBU8AQN\MP9003628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3499"/>
            <a:ext cx="1833116" cy="1222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kaculinka\AppData\Local\Microsoft\Windows\Temporary Internet Files\Content.IE5\SR9WED0U\MP9004228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301207"/>
            <a:ext cx="1872208" cy="123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kaculinka\AppData\Local\Microsoft\Windows\Temporary Internet Files\Content.IE5\8TNBAV5T\MP90042431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564904"/>
            <a:ext cx="3168352" cy="2534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4016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Státy východní Evropy </a:t>
            </a:r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 jejich</a:t>
            </a:r>
            <a:b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hlavní města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ESTONSKO – TALIN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LOTYŠSKO – RIGA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LITVA – VILNIUS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BĚLORUSKO – MINSK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MOLDAVSKO – KIŠINĚV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UKRAJINA – KYJEV</a:t>
            </a: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RUSKO – MOSKVA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aculinka\AppData\Local\Microsoft\Windows\Temporary Internet Files\Content.IE5\SR9WED0U\MP9004243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720" y="1535955"/>
            <a:ext cx="3656087" cy="2436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culinka\AppData\Local\Microsoft\Windows\Temporary Internet Files\Content.IE5\32E2AD2E\MP9004242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719" y="4141282"/>
            <a:ext cx="3656087" cy="2353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3197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04856" cy="4032448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b="0" dirty="0" smtClean="0">
                <a:latin typeface="Arial"/>
                <a:ea typeface="Times New Roman"/>
              </a:rPr>
              <a:t>„Materiál </a:t>
            </a:r>
            <a:r>
              <a:rPr lang="cs-CZ" sz="12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165304"/>
            <a:ext cx="8496943" cy="50405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8985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</TotalTime>
  <Words>522</Words>
  <Application>Microsoft Office PowerPoint</Application>
  <PresentationFormat>Předvádění na obrazovce (4:3)</PresentationFormat>
  <Paragraphs>120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Východní Evropa </vt:lpstr>
      <vt:lpstr>Prezentace aplikace PowerPoint</vt:lpstr>
      <vt:lpstr>VÝCHODNÍ EVROPA</vt:lpstr>
      <vt:lpstr>ESTONSKO (republika)</vt:lpstr>
      <vt:lpstr>LOTYŠSKO (republika)</vt:lpstr>
      <vt:lpstr>LITVA (republika)</vt:lpstr>
      <vt:lpstr>BĚLORUSKO (republika)</vt:lpstr>
      <vt:lpstr>MOLDAVSKO (republika)</vt:lpstr>
      <vt:lpstr>UKRAJINA (republika)</vt:lpstr>
      <vt:lpstr>RUSKO (federace)</vt:lpstr>
      <vt:lpstr>Státy východní Evropy a jejich  hlavní města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kaculinka</dc:creator>
  <cp:lastModifiedBy>Katka Holá</cp:lastModifiedBy>
  <cp:revision>13</cp:revision>
  <dcterms:created xsi:type="dcterms:W3CDTF">2013-04-13T13:29:10Z</dcterms:created>
  <dcterms:modified xsi:type="dcterms:W3CDTF">2013-04-29T09:50:58Z</dcterms:modified>
</cp:coreProperties>
</file>