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5" r:id="rId2"/>
    <p:sldId id="266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0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Jana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Kozoková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Naše zdraví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VY_32_INOVACE_PR,2_10_ZDRAVÍ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126346-FDA7-4514-97D4-A9813745E4F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897F051-A003-4103-A7D8-9F4C543BA92D}" type="presOf" srcId="{4C35D32F-0EAB-4CD7-82EE-45574DC2A586}" destId="{890E4F0B-2866-4A3F-A3C7-2A14B1797930}" srcOrd="1" destOrd="0" presId="urn:microsoft.com/office/officeart/2005/8/layout/target3"/>
    <dgm:cxn modelId="{E3257B10-4A5E-4D92-8DBF-7DE876ACDCA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6DE7E54-3E80-42B9-9FBE-F91672BA7356}" type="presOf" srcId="{D1D4F407-5343-4D3F-B5B9-D407B03CAEB4}" destId="{D005CE8C-CC26-4C3E-AC11-E15060ECD759}" srcOrd="0" destOrd="0" presId="urn:microsoft.com/office/officeart/2005/8/layout/target3"/>
    <dgm:cxn modelId="{936B3EF3-38FC-4BC3-A974-CAAB8811329C}" type="presOf" srcId="{D1D4F407-5343-4D3F-B5B9-D407B03CAEB4}" destId="{AED2198E-93D5-4001-81B4-73124B309672}" srcOrd="1" destOrd="0" presId="urn:microsoft.com/office/officeart/2005/8/layout/target3"/>
    <dgm:cxn modelId="{8422D3B8-8F62-4999-B699-A031F7C81A5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0127F89-AD70-4D86-9627-295A931BDFB3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519E10-E32A-470F-9422-1857AC1E5DB8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7EA79B2-63EB-480E-A410-96706154A196}" type="presOf" srcId="{B651F6E3-6281-48DB-9319-2AEAFDAE7572}" destId="{619D679B-A015-4ECF-8348-D1034C574F40}" srcOrd="0" destOrd="0" presId="urn:microsoft.com/office/officeart/2005/8/layout/target3"/>
    <dgm:cxn modelId="{52875E19-A9BB-4BB8-9BE2-F0F2FB3DF9D9}" type="presOf" srcId="{4C35D32F-0EAB-4CD7-82EE-45574DC2A586}" destId="{8BEBB6EC-1DAA-4CAC-8A25-BC0FCBD5DBD5}" srcOrd="0" destOrd="0" presId="urn:microsoft.com/office/officeart/2005/8/layout/target3"/>
    <dgm:cxn modelId="{4DE1C85B-5835-494F-8D77-834EB24E4FFA}" type="presOf" srcId="{B651F6E3-6281-48DB-9319-2AEAFDAE7572}" destId="{6BB5E863-4638-4E1D-BFDE-399D028AC4ED}" srcOrd="1" destOrd="0" presId="urn:microsoft.com/office/officeart/2005/8/layout/target3"/>
    <dgm:cxn modelId="{2B4389F5-F5D7-4EB5-BFEA-9D834EB7850A}" type="presParOf" srcId="{333A1088-737F-45CB-B68E-254E46348037}" destId="{F5ABB229-8D3B-4694-996A-96F23CF14429}" srcOrd="0" destOrd="0" presId="urn:microsoft.com/office/officeart/2005/8/layout/target3"/>
    <dgm:cxn modelId="{A608041A-506A-494B-9AB6-628B947A30BF}" type="presParOf" srcId="{333A1088-737F-45CB-B68E-254E46348037}" destId="{F41139FD-01EE-4571-8B17-4FB00FC51163}" srcOrd="1" destOrd="0" presId="urn:microsoft.com/office/officeart/2005/8/layout/target3"/>
    <dgm:cxn modelId="{C77C9FCC-9A9E-4328-BA09-3B2265118FD4}" type="presParOf" srcId="{333A1088-737F-45CB-B68E-254E46348037}" destId="{D005CE8C-CC26-4C3E-AC11-E15060ECD759}" srcOrd="2" destOrd="0" presId="urn:microsoft.com/office/officeart/2005/8/layout/target3"/>
    <dgm:cxn modelId="{B470155C-137F-4A5F-9D99-A19A894523E7}" type="presParOf" srcId="{333A1088-737F-45CB-B68E-254E46348037}" destId="{2C702D82-9B77-49B7-9568-BB8EB47C3372}" srcOrd="3" destOrd="0" presId="urn:microsoft.com/office/officeart/2005/8/layout/target3"/>
    <dgm:cxn modelId="{EDFB8632-ED6E-40FC-A4AF-ACEDDE581F5C}" type="presParOf" srcId="{333A1088-737F-45CB-B68E-254E46348037}" destId="{A52A0455-90FF-4808-ABD0-F02540D31D5A}" srcOrd="4" destOrd="0" presId="urn:microsoft.com/office/officeart/2005/8/layout/target3"/>
    <dgm:cxn modelId="{2F43B1BA-E5F8-4499-BD34-D29837E87954}" type="presParOf" srcId="{333A1088-737F-45CB-B68E-254E46348037}" destId="{6140AFEC-043D-4C43-A2F9-D0F5331DF3A3}" srcOrd="5" destOrd="0" presId="urn:microsoft.com/office/officeart/2005/8/layout/target3"/>
    <dgm:cxn modelId="{A5325AA3-18FE-4334-A068-C460653E1796}" type="presParOf" srcId="{333A1088-737F-45CB-B68E-254E46348037}" destId="{9358AC05-5D7D-4327-9F80-1AD486AEA664}" srcOrd="6" destOrd="0" presId="urn:microsoft.com/office/officeart/2005/8/layout/target3"/>
    <dgm:cxn modelId="{D8EBC95C-D2C7-43E7-906D-1BA1D521AF34}" type="presParOf" srcId="{333A1088-737F-45CB-B68E-254E46348037}" destId="{313FC574-E1CD-4FB4-B054-0B805CE0447D}" srcOrd="7" destOrd="0" presId="urn:microsoft.com/office/officeart/2005/8/layout/target3"/>
    <dgm:cxn modelId="{760F0D13-251F-47B4-9756-F74EEEF6CB16}" type="presParOf" srcId="{333A1088-737F-45CB-B68E-254E46348037}" destId="{619D679B-A015-4ECF-8348-D1034C574F40}" srcOrd="8" destOrd="0" presId="urn:microsoft.com/office/officeart/2005/8/layout/target3"/>
    <dgm:cxn modelId="{3A104CE8-6D90-4913-B838-C2BAB4C0A25A}" type="presParOf" srcId="{333A1088-737F-45CB-B68E-254E46348037}" destId="{322283A8-4A27-4CDA-BAE3-F381106A9174}" srcOrd="9" destOrd="0" presId="urn:microsoft.com/office/officeart/2005/8/layout/target3"/>
    <dgm:cxn modelId="{49CF56E8-A983-4143-9A31-9073163B2C53}" type="presParOf" srcId="{333A1088-737F-45CB-B68E-254E46348037}" destId="{FFC9F71D-1B4F-4AD9-A4A6-86ADEFC8AF5C}" srcOrd="10" destOrd="0" presId="urn:microsoft.com/office/officeart/2005/8/layout/target3"/>
    <dgm:cxn modelId="{6B033074-7679-4666-B8DA-5BC9E21C3A1D}" type="presParOf" srcId="{333A1088-737F-45CB-B68E-254E46348037}" destId="{25B08C86-7E15-44DC-BE7F-FFB55DD49D12}" srcOrd="11" destOrd="0" presId="urn:microsoft.com/office/officeart/2005/8/layout/target3"/>
    <dgm:cxn modelId="{1C0CF83D-BB4A-44CB-8121-FBA97C93027A}" type="presParOf" srcId="{333A1088-737F-45CB-B68E-254E46348037}" destId="{76644BE8-9D7C-4C09-B250-3D10AF48CBB7}" srcOrd="12" destOrd="0" presId="urn:microsoft.com/office/officeart/2005/8/layout/target3"/>
    <dgm:cxn modelId="{90489C4F-A020-4F1E-8FC2-8939BA67E263}" type="presParOf" srcId="{333A1088-737F-45CB-B68E-254E46348037}" destId="{EE85B701-7295-41C0-BA7A-34D3756A2AE6}" srcOrd="13" destOrd="0" presId="urn:microsoft.com/office/officeart/2005/8/layout/target3"/>
    <dgm:cxn modelId="{1D4BA5B4-6886-4B39-A4B8-7F57CE60A6AD}" type="presParOf" srcId="{333A1088-737F-45CB-B68E-254E46348037}" destId="{8BEBB6EC-1DAA-4CAC-8A25-BC0FCBD5DBD5}" srcOrd="14" destOrd="0" presId="urn:microsoft.com/office/officeart/2005/8/layout/target3"/>
    <dgm:cxn modelId="{FB6E39A3-09AB-40FC-AB95-4A9E574F78C4}" type="presParOf" srcId="{333A1088-737F-45CB-B68E-254E46348037}" destId="{AED2198E-93D5-4001-81B4-73124B309672}" srcOrd="15" destOrd="0" presId="urn:microsoft.com/office/officeart/2005/8/layout/target3"/>
    <dgm:cxn modelId="{4B1F0F78-53CB-4698-9C8A-865770A0A2C7}" type="presParOf" srcId="{333A1088-737F-45CB-B68E-254E46348037}" destId="{2BE915AB-18AA-4053-B92C-3BFC9ED204BB}" srcOrd="16" destOrd="0" presId="urn:microsoft.com/office/officeart/2005/8/layout/target3"/>
    <dgm:cxn modelId="{066E15F5-68E0-42A7-9FEE-06641382732E}" type="presParOf" srcId="{333A1088-737F-45CB-B68E-254E46348037}" destId="{6BB5E863-4638-4E1D-BFDE-399D028AC4ED}" srcOrd="17" destOrd="0" presId="urn:microsoft.com/office/officeart/2005/8/layout/target3"/>
    <dgm:cxn modelId="{FAC866CC-A01C-4978-8B5E-7B2DC1A8FF15}" type="presParOf" srcId="{333A1088-737F-45CB-B68E-254E46348037}" destId="{5A5FFA88-C948-4069-8E93-59FA12366E83}" srcOrd="18" destOrd="0" presId="urn:microsoft.com/office/officeart/2005/8/layout/target3"/>
    <dgm:cxn modelId="{BEA31B34-2F15-4C2A-905A-2F030302094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Jana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Kozoková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VY_32_INOVACE_PR,2_10_ZDRAVÍ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15268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Naše zdraví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727EBB-809D-4E7C-99E2-90571DE00AEF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27EF17-254D-4B9E-8E5C-6F199737E0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1647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EC489AE-A668-4166-A159-B805423E99C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243BE19-9329-4078-A9F9-4C460F222E2E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BCF18A07-1B4A-4789-9BCA-DB54955F9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42701917"/>
              </p:ext>
            </p:extLst>
          </p:nvPr>
        </p:nvGraphicFramePr>
        <p:xfrm>
          <a:off x="571472" y="228599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285750"/>
            <a:ext cx="6621462" cy="127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/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38876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96676016"/>
              </p:ext>
            </p:extLst>
          </p:nvPr>
        </p:nvGraphicFramePr>
        <p:xfrm>
          <a:off x="785813" y="1643063"/>
          <a:ext cx="7345362" cy="46339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1135"/>
                <a:gridCol w="4914227"/>
              </a:tblGrid>
              <a:tr h="21337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VK_Kozoková_PR,2 _10</a:t>
                      </a:r>
                      <a:r>
                        <a:rPr lang="cs-CZ" sz="1400" i="1" baseline="0" dirty="0" smtClean="0"/>
                        <a:t> _</a:t>
                      </a:r>
                      <a:r>
                        <a:rPr lang="cs-CZ" sz="1400" i="1" dirty="0" smtClean="0"/>
                        <a:t>ZDRAVÍ</a:t>
                      </a:r>
                      <a:endParaRPr lang="cs-CZ" sz="1400" i="1" dirty="0"/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PR,2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 Jana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Kozoková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748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Prosinec 2011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17.1.2012 – II.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třída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Člověk a 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jeho svět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Prvouka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7262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Zdraví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88058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Naše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zdraví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1066897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prezentaci je osvětlen rozdíl mezi úrazem a nemocí. Prezentace je zaměřena především na vhodnou, zdravou stravu.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42675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vhodné doplnit praktickým cvičením: kultura stolování. K tomuto tématu je vytvořen pracovní list.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</a:tbl>
          </a:graphicData>
        </a:graphic>
      </p:graphicFrame>
      <p:pic>
        <p:nvPicPr>
          <p:cNvPr id="3121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14313"/>
            <a:ext cx="6408738" cy="1239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3231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 b="1" dirty="0" smtClean="0">
                <a:latin typeface="Arial Rounded MT Bold" pitchFamily="34" charset="0"/>
              </a:rPr>
              <a:t>Zdraví</a:t>
            </a:r>
            <a:endParaRPr lang="cs-CZ" sz="9600" b="1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1rk3\AppData\Local\Microsoft\Windows\Temporary Internet Files\Content.IE5\QUP59C1I\MC900441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84449"/>
            <a:ext cx="4680520" cy="388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08547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Proč být zdravý?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Abychom byli </a:t>
            </a:r>
            <a:r>
              <a:rPr lang="cs-CZ" sz="3600" dirty="0" smtClean="0"/>
              <a:t>zdraví, </a:t>
            </a:r>
            <a:r>
              <a:rPr lang="cs-CZ" sz="3600" dirty="0" smtClean="0"/>
              <a:t>snažíme se předcházet </a:t>
            </a:r>
            <a:r>
              <a:rPr lang="cs-CZ" sz="3600" dirty="0" smtClean="0">
                <a:solidFill>
                  <a:srgbClr val="FF0000"/>
                </a:solidFill>
              </a:rPr>
              <a:t>nemocem a úrazům</a:t>
            </a:r>
            <a:r>
              <a:rPr lang="cs-CZ" sz="3600" dirty="0" smtClean="0"/>
              <a:t>.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Zdravý člověk má i </a:t>
            </a:r>
            <a:r>
              <a:rPr lang="cs-CZ" sz="3600" dirty="0" smtClean="0">
                <a:solidFill>
                  <a:srgbClr val="FF0000"/>
                </a:solidFill>
              </a:rPr>
              <a:t>dobrou náladu a je veselý.</a:t>
            </a:r>
          </a:p>
          <a:p>
            <a:endParaRPr lang="cs-CZ" sz="3600" dirty="0"/>
          </a:p>
        </p:txBody>
      </p:sp>
      <p:pic>
        <p:nvPicPr>
          <p:cNvPr id="1026" name="Picture 2" descr="C:\Users\1rk3\AppData\Local\Microsoft\Windows\Temporary Internet Files\Content.IE5\YYGH91P5\MC900232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263005"/>
            <a:ext cx="3960440" cy="3043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8556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0277" y="148605"/>
            <a:ext cx="8229600" cy="1143000"/>
          </a:xfrm>
        </p:spPr>
        <p:txBody>
          <a:bodyPr/>
          <a:lstStyle/>
          <a:p>
            <a:r>
              <a:rPr lang="cs-CZ" b="1" dirty="0" smtClean="0"/>
              <a:t>Nemoc a úraz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219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1rk3\AppData\Local\Microsoft\Windows\Temporary Internet Files\Content.IE5\DE4CGPLA\MC9002805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3" y="1628800"/>
            <a:ext cx="3305433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rk3\AppData\Local\Microsoft\Windows\Temporary Internet Files\Content.IE5\S7687CZ2\MC9002957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36812"/>
            <a:ext cx="3645830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0687" y="5805264"/>
            <a:ext cx="2952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Ája má chřipku – je nemocná.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5805473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Petr si zlomil ruku – stal se mu úraz.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8874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8082" y="196652"/>
            <a:ext cx="8229600" cy="1143000"/>
          </a:xfrm>
        </p:spPr>
        <p:txBody>
          <a:bodyPr/>
          <a:lstStyle/>
          <a:p>
            <a:r>
              <a:rPr lang="cs-CZ" b="1" dirty="0" smtClean="0"/>
              <a:t>Strava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Měli bychom jíst </a:t>
            </a:r>
            <a:r>
              <a:rPr lang="cs-CZ" sz="2800" dirty="0" smtClean="0">
                <a:solidFill>
                  <a:srgbClr val="FF0000"/>
                </a:solidFill>
              </a:rPr>
              <a:t>vhodnou potravu </a:t>
            </a:r>
            <a:r>
              <a:rPr lang="cs-CZ" sz="2800" dirty="0" smtClean="0"/>
              <a:t>a pít dostatečné množství </a:t>
            </a:r>
            <a:r>
              <a:rPr lang="cs-CZ" sz="2800" dirty="0" smtClean="0">
                <a:solidFill>
                  <a:srgbClr val="FF0000"/>
                </a:solidFill>
              </a:rPr>
              <a:t>vody.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Naše potrava by měla být </a:t>
            </a:r>
            <a:r>
              <a:rPr lang="cs-CZ" sz="2800" dirty="0" smtClean="0">
                <a:solidFill>
                  <a:srgbClr val="FF0000"/>
                </a:solidFill>
              </a:rPr>
              <a:t>pestrá. 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Jíst bychom měli </a:t>
            </a:r>
            <a:r>
              <a:rPr lang="cs-CZ" sz="2800" dirty="0" smtClean="0">
                <a:solidFill>
                  <a:srgbClr val="FF0000"/>
                </a:solidFill>
              </a:rPr>
              <a:t>méně, </a:t>
            </a:r>
            <a:r>
              <a:rPr lang="cs-CZ" sz="2800" dirty="0" smtClean="0">
                <a:solidFill>
                  <a:srgbClr val="FF0000"/>
                </a:solidFill>
              </a:rPr>
              <a:t>ale častěji.</a:t>
            </a:r>
          </a:p>
          <a:p>
            <a:endParaRPr lang="cs-CZ" sz="2800" dirty="0" smtClean="0"/>
          </a:p>
          <a:p>
            <a:endParaRPr lang="cs-CZ" dirty="0"/>
          </a:p>
        </p:txBody>
      </p:sp>
      <p:pic>
        <p:nvPicPr>
          <p:cNvPr id="3075" name="Picture 3" descr="C:\Users\1rk3\AppData\Local\Microsoft\Windows\Temporary Internet Files\Content.IE5\K0O7W0UI\MP900422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33056"/>
            <a:ext cx="2937347" cy="2614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1rk3\AppData\Local\Microsoft\Windows\Temporary Internet Files\Content.IE5\XFQ1GDB7\MP9004386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933056"/>
            <a:ext cx="2880320" cy="26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9253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9505"/>
            <a:ext cx="8229600" cy="1143000"/>
          </a:xfrm>
        </p:spPr>
        <p:txBody>
          <a:bodyPr/>
          <a:lstStyle/>
          <a:p>
            <a:r>
              <a:rPr lang="cs-CZ" sz="3200" b="1" dirty="0" smtClean="0"/>
              <a:t>Snídaně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4077" y="1600200"/>
            <a:ext cx="8229600" cy="4525963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Snídáme ráno.</a:t>
            </a:r>
            <a:endParaRPr lang="cs-CZ" sz="2800" dirty="0"/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Obvykle jíme pečivo, uzeniny, vajíčka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ovoce, sýr a zeleninu.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2050" name="Picture 2" descr="C:\Users\1rk3\AppData\Local\Microsoft\Windows\Temporary Internet Files\Content.IE5\AM1I8PN9\MC900411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420888"/>
            <a:ext cx="4403725" cy="3421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rk3\AppData\Local\Microsoft\Windows\Temporary Internet Files\Content.IE5\K0O7W0UI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147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9387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Svačina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Svačíme dopoledne i odpoledne.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Jedná se o malé jídlo.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Obsahuje ovoce, zeleninu…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Jaká je vaše svačina?</a:t>
            </a:r>
          </a:p>
        </p:txBody>
      </p:sp>
      <p:pic>
        <p:nvPicPr>
          <p:cNvPr id="4098" name="Picture 2" descr="C:\Users\1rk3\AppData\Local\Microsoft\Windows\Temporary Internet Files\Content.IE5\AM1I8PN9\MC900290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1469" y="2780928"/>
            <a:ext cx="3301958" cy="360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1rk3\AppData\Local\Microsoft\Windows\Temporary Internet Files\Content.IE5\AM1I8PN9\MC9002325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70970"/>
            <a:ext cx="3888432" cy="17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5876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Oběd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Obědváme v poledne.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Jedná se o hlavní jídlo dne.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Skládá se z polévky a hlavního jídla.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Jaké je vaše oblíbené jídlo?</a:t>
            </a:r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5122" name="Picture 2" descr="C:\Users\1rk3\AppData\Local\Microsoft\Windows\Temporary Internet Files\Content.IE5\S7687CZ2\MP9004341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45024"/>
            <a:ext cx="2448012" cy="281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1rk3\AppData\Local\Microsoft\Windows\Temporary Internet Files\Content.IE5\AM1I8PN9\MP9004327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45024"/>
            <a:ext cx="3606130" cy="281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53148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Večeře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Večeříme večer.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Strava by měla být odlehčená, aby nezatěžovala tělo v noci.</a:t>
            </a:r>
            <a:endParaRPr lang="cs-CZ" sz="2800" dirty="0"/>
          </a:p>
        </p:txBody>
      </p:sp>
      <p:pic>
        <p:nvPicPr>
          <p:cNvPr id="6146" name="Picture 2" descr="C:\Users\1rk3\AppData\Local\Microsoft\Windows\Temporary Internet Files\Content.IE5\S7687CZ2\MC900232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52936"/>
            <a:ext cx="3345542" cy="348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1rk3\AppData\Local\Microsoft\Windows\Temporary Internet Files\Content.IE5\DE4CGPLA\MC900429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26175"/>
            <a:ext cx="3869765" cy="256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7842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Kultura stolování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Před jídlem si vždy myjeme ruce.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Na jídlo si uděláme čas, jíme v klidu a beze spěchu.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Neměli bychom se přejídat.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Neměli bychom jíst pozdě večer.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Není dobré jíst příliš mnoho sladkostí, velmi slaných a tučných jídel.</a:t>
            </a:r>
            <a:endParaRPr lang="cs-CZ" sz="2800" dirty="0"/>
          </a:p>
        </p:txBody>
      </p:sp>
      <p:pic>
        <p:nvPicPr>
          <p:cNvPr id="2050" name="Picture 2" descr="C:\Users\1rk3\AppData\Local\Microsoft\Windows\Temporary Internet Files\Content.IE5\QUP59C1I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9786" y="4653136"/>
            <a:ext cx="268859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0906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Naučte se básničku: Vaření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7520940" cy="475252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Polévce se hlava točí,</a:t>
            </a:r>
          </a:p>
          <a:p>
            <a:pPr algn="ctr"/>
            <a:r>
              <a:rPr lang="cs-CZ" sz="2400" dirty="0" smtClean="0"/>
              <a:t>Když otevře třicet očí.</a:t>
            </a:r>
          </a:p>
          <a:p>
            <a:pPr algn="ctr"/>
            <a:r>
              <a:rPr lang="cs-CZ" sz="2400" dirty="0" smtClean="0"/>
              <a:t>Těsto na buchty zas líně</a:t>
            </a:r>
          </a:p>
          <a:p>
            <a:pPr algn="ctr"/>
            <a:r>
              <a:rPr lang="cs-CZ" sz="2400" dirty="0" smtClean="0"/>
              <a:t>Do všech stran si pyšně kyne.</a:t>
            </a:r>
          </a:p>
          <a:p>
            <a:pPr algn="ctr"/>
            <a:r>
              <a:rPr lang="cs-CZ" sz="2400" dirty="0" smtClean="0"/>
              <a:t>Vedle těsto na nudle</a:t>
            </a:r>
          </a:p>
          <a:p>
            <a:pPr algn="ctr"/>
            <a:r>
              <a:rPr lang="cs-CZ" sz="2400" dirty="0" smtClean="0"/>
              <a:t>Závistí je pohublé.</a:t>
            </a:r>
          </a:p>
          <a:p>
            <a:pPr algn="ctr"/>
            <a:r>
              <a:rPr lang="cs-CZ" sz="2400" dirty="0" smtClean="0"/>
              <a:t>Maso na ně křičí: Radši</a:t>
            </a:r>
          </a:p>
          <a:p>
            <a:pPr algn="ctr"/>
            <a:r>
              <a:rPr lang="cs-CZ" sz="2400" dirty="0" smtClean="0"/>
              <a:t>Cvičte svaly na pekáči!</a:t>
            </a:r>
          </a:p>
          <a:p>
            <a:pPr algn="ctr"/>
            <a:r>
              <a:rPr lang="cs-CZ" sz="2400" dirty="0" smtClean="0"/>
              <a:t>Palačinky za rohem,</a:t>
            </a:r>
          </a:p>
          <a:p>
            <a:pPr algn="ctr"/>
            <a:r>
              <a:rPr lang="cs-CZ" sz="2400" dirty="0" smtClean="0"/>
              <a:t>Mažou se tam tvarohem 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20596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0" dirty="0" err="1" smtClean="0"/>
              <a:t>Ilustrace:www.office.microsoft.com</a:t>
            </a:r>
            <a:endParaRPr lang="cs-CZ" sz="2000" b="0" dirty="0" smtClean="0"/>
          </a:p>
          <a:p>
            <a:pPr marL="342900" lvl="2" indent="-342900"/>
            <a:r>
              <a:rPr lang="cs-CZ" sz="2000" dirty="0"/>
              <a:t>MATYS, V. </a:t>
            </a:r>
            <a:r>
              <a:rPr lang="cs-CZ" sz="2000" i="1" dirty="0"/>
              <a:t>Říkanky a vyprávěnky</a:t>
            </a:r>
            <a:r>
              <a:rPr lang="cs-CZ" sz="2000" dirty="0"/>
              <a:t>. Praha: Středočeské nakladatelství a knihkupectví, 1977. 82 s. 42-012-77</a:t>
            </a:r>
          </a:p>
          <a:p>
            <a:pPr marL="342900" lvl="2" indent="-342900"/>
            <a:endParaRPr lang="cs-CZ" sz="2000" dirty="0"/>
          </a:p>
          <a:p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938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86</TotalTime>
  <Words>407</Words>
  <Application>Microsoft Office PowerPoint</Application>
  <PresentationFormat>Předvádění na obrazovce (4:3)</PresentationFormat>
  <Paragraphs>83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Úhly</vt:lpstr>
      <vt:lpstr>Snímek 1</vt:lpstr>
      <vt:lpstr>Snímek 2</vt:lpstr>
      <vt:lpstr>Zdraví</vt:lpstr>
      <vt:lpstr>Proč být zdravý?</vt:lpstr>
      <vt:lpstr>Nemoc a úraz</vt:lpstr>
      <vt:lpstr>Strava</vt:lpstr>
      <vt:lpstr>Snídaně</vt:lpstr>
      <vt:lpstr>Svačina</vt:lpstr>
      <vt:lpstr>Oběd</vt:lpstr>
      <vt:lpstr>Večeře</vt:lpstr>
      <vt:lpstr>Kultura stolování</vt:lpstr>
      <vt:lpstr>Naučte se básničku: Vaření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Zdraví</dc:title>
  <dc:creator>1rk3</dc:creator>
  <cp:lastModifiedBy>Dum</cp:lastModifiedBy>
  <cp:revision>22</cp:revision>
  <dcterms:created xsi:type="dcterms:W3CDTF">2012-03-05T20:21:34Z</dcterms:created>
  <dcterms:modified xsi:type="dcterms:W3CDTF">2014-01-06T12:04:09Z</dcterms:modified>
</cp:coreProperties>
</file>