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7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790DEC-25C8-40A2-A25E-A9151CA854DF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8E075E-6B81-41AB-A80D-AEDB285E8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047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1368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218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5263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9718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226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662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2941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2329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04714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3073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303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602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b/b0/NationalTheatrePrague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eg"/><Relationship Id="rId4" Type="http://schemas.openxmlformats.org/officeDocument/2006/relationships/hyperlink" Target="http://upload.wikimedia.org/wikipedia/commons/b/b0/NationalTheatrePragu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1692188"/>
          </a:xfrm>
        </p:spPr>
        <p:txBody>
          <a:bodyPr>
            <a:normAutofit/>
          </a:bodyPr>
          <a:lstStyle/>
          <a:p>
            <a:pPr marL="182880"/>
            <a:r>
              <a:rPr lang="cs-CZ" sz="4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PRAHA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365104"/>
            <a:ext cx="6400800" cy="697632"/>
          </a:xfrm>
        </p:spPr>
        <p:txBody>
          <a:bodyPr>
            <a:normAutofit fontScale="92500" lnSpcReduction="20000"/>
          </a:bodyPr>
          <a:lstStyle/>
          <a:p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Kateřina Holá</a:t>
            </a:r>
          </a:p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042130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428670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VY_32_INOVACE_53_Z_12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Praha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Památky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hlavního města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Seznámení s učivem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Spec. 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11.4.2013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39552" y="6381329"/>
            <a:ext cx="8208912" cy="288031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797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PRAHA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naše hlavní město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96944" cy="4925144"/>
          </a:xfrm>
        </p:spPr>
        <p:txBody>
          <a:bodyPr>
            <a:normAutofit lnSpcReduction="10000"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 hlavním a současně největším městem České republiky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14. největší město Evropské unie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 jedním z nejkrásnějších měst světa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nachází se zde mnoho historických památek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sídlí zde prezident republiky,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vláda, ústřední státní orgány a jeden ze dvou vrchních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soudů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 Prahy vede hustá síť železnic, dálnic a rychlostních silnic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pro leteckou dopravu slouží letiště Václava Havla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působí zde mnoho divadel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 zde Karlova univerzita - nejstarší vysoká škola ve střední Evropě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8704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KARLŮV MOST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96944" cy="4925144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nejstarší stojící most přes řeku Vltavu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druhý nejstarší dochovaný most v České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republice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nahradil předchozí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Juditin most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stržený roku 1342 při jarním tání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ledů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stavba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nového mostu začala v roce 1357 pod záštitou krále Karla IV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tavba byla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dokončena v roce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1402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byl postupně ozdoben jednatřiceti sochami 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sousošími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spojuje Staré Město s Malou Stranou</a:t>
            </a:r>
          </a:p>
        </p:txBody>
      </p:sp>
      <p:pic>
        <p:nvPicPr>
          <p:cNvPr id="2050" name="Picture 2" descr="C:\Users\kaculinka\AppData\Local\Microsoft\Windows\Temporary Internet Files\Content.IE5\9QS7RZJS\MP900427949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88640"/>
            <a:ext cx="1289050" cy="1924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3535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PRAŽSKÝ HRAD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640960" cy="5316941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je nejvýznamnější český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hrad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od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9. století býval sídlem českých knížat, později králů a od roku 1918 je sídlem prezidenta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republiky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oučástí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hradu je Katedrála svatého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Víta,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tradiční místo korunovací českých králů i jejich posledního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odpočinku</a:t>
            </a: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aculinka\AppData\Local\Microsoft\Windows\Temporary Internet Files\Content.IE5\9QS7RZJS\MP9004279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149080"/>
            <a:ext cx="3707904" cy="2508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9737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CHRÁM SVATÉHO VÍTA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96944" cy="4925144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je dominantní stavba na Pražském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hradě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jedná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se o trojlodní gotickou katedrálu se třemi věžemi a sídelní kostel arcibiskupa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pražského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byl zasvěcen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třem významným českým světcům 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nazýval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se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katedrála sv. Víta, Václava 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Vojtěcha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jsou zde také uloženy české korunovační klenoty</a:t>
            </a:r>
          </a:p>
        </p:txBody>
      </p:sp>
      <p:pic>
        <p:nvPicPr>
          <p:cNvPr id="4098" name="Picture 2" descr="C:\Users\kaculinka\AppData\Local\Microsoft\Windows\Temporary Internet Files\Content.IE5\SR9WED0U\MP900407139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78"/>
          <a:stretch/>
        </p:blipFill>
        <p:spPr bwMode="auto">
          <a:xfrm>
            <a:off x="2627784" y="4086572"/>
            <a:ext cx="3456384" cy="2593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0437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STAROMĚSTSKÝ ORLOJ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853136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jsou středověké astronomické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hodiny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umístěné na jižní straně věže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Staroměstské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radnice v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Praze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rloji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uprostřed dominuje astronomický ciferník a pod ním kalendářní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deska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kalendářní desky lze odečíst aktuální měsíc, den a nepohyblivé svátky křesťanského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kalendáře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nad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astronomickým ciferníkem jsou dvě okna, v nichž se pohybují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apoštolové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orloj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 dále doplněn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sochami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kaculinka\AppData\Local\Microsoft\Windows\Temporary Internet Files\Content.IE5\VUP0HC47\MP9004424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653136"/>
            <a:ext cx="2843808" cy="1992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6921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NÁRODNÍ DIVADLO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patří mezi nejznámější divadla v České republice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je jednou z nejvýznamnějších staveb v zemi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8052266"/>
              </p:ext>
            </p:extLst>
          </p:nvPr>
        </p:nvGraphicFramePr>
        <p:xfrm>
          <a:off x="395536" y="2852936"/>
          <a:ext cx="8229600" cy="2377440"/>
        </p:xfrm>
        <a:graphic>
          <a:graphicData uri="http://schemas.openxmlformats.org/drawingml/2006/table">
            <a:tbl>
              <a:tblPr/>
              <a:tblGrid>
                <a:gridCol w="4114800"/>
                <a:gridCol w="411480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>
                          <a:latin typeface="Arial" pitchFamily="34" charset="0"/>
                          <a:cs typeface="Arial" pitchFamily="34" charset="0"/>
                        </a:rPr>
                        <a:t>Styl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latin typeface="Arial" pitchFamily="34" charset="0"/>
                          <a:cs typeface="Arial" pitchFamily="34" charset="0"/>
                        </a:rPr>
                        <a:t>neorenesance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>
                          <a:latin typeface="Arial" pitchFamily="34" charset="0"/>
                          <a:cs typeface="Arial" pitchFamily="34" charset="0"/>
                        </a:rPr>
                        <a:t>Architekt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latin typeface="Arial" pitchFamily="34" charset="0"/>
                          <a:cs typeface="Arial" pitchFamily="34" charset="0"/>
                        </a:rPr>
                        <a:t>Josef Zítek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>
                          <a:latin typeface="Arial" pitchFamily="34" charset="0"/>
                          <a:cs typeface="Arial" pitchFamily="34" charset="0"/>
                        </a:rPr>
                        <a:t>Doba výstavby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latin typeface="Arial" pitchFamily="34" charset="0"/>
                          <a:cs typeface="Arial" pitchFamily="34" charset="0"/>
                        </a:rPr>
                        <a:t>1868–1883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>
                          <a:latin typeface="Arial" pitchFamily="34" charset="0"/>
                          <a:cs typeface="Arial" pitchFamily="34" charset="0"/>
                        </a:rPr>
                        <a:t>Otevření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latin typeface="Arial" pitchFamily="34" charset="0"/>
                          <a:cs typeface="Arial" pitchFamily="34" charset="0"/>
                        </a:rPr>
                        <a:t>11. června 1881</a:t>
                      </a:r>
                      <a:br>
                        <a:rPr lang="cs-CZ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>
                          <a:latin typeface="Arial" pitchFamily="34" charset="0"/>
                          <a:cs typeface="Arial" pitchFamily="34" charset="0"/>
                        </a:rPr>
                        <a:t>18. listopadu 1883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>
                          <a:latin typeface="Arial" pitchFamily="34" charset="0"/>
                          <a:cs typeface="Arial" pitchFamily="34" charset="0"/>
                        </a:rPr>
                        <a:t>Přestavby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latin typeface="Arial" pitchFamily="34" charset="0"/>
                          <a:cs typeface="Arial" pitchFamily="34" charset="0"/>
                        </a:rPr>
                        <a:t>1881–1883 (obnova po požáru)</a:t>
                      </a:r>
                      <a:br>
                        <a:rPr lang="cs-CZ" dirty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dirty="0">
                          <a:latin typeface="Arial" pitchFamily="34" charset="0"/>
                          <a:cs typeface="Arial" pitchFamily="34" charset="0"/>
                        </a:rPr>
                        <a:t>1977–1983 (přístavba Nové scény)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3509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NÁRODNÍ DIVADLO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FOTO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sz="2400" dirty="0" smtClean="0">
              <a:latin typeface="Arial" pitchFamily="34" charset="0"/>
              <a:cs typeface="Arial" pitchFamily="34" charset="0"/>
              <a:hlinkClick r:id="rId2"/>
            </a:endParaRPr>
          </a:p>
          <a:p>
            <a:pPr marL="0" indent="0" algn="ctr">
              <a:buNone/>
            </a:pPr>
            <a:endParaRPr lang="cs-CZ" sz="2400" dirty="0">
              <a:latin typeface="Arial" pitchFamily="34" charset="0"/>
              <a:cs typeface="Arial" pitchFamily="34" charset="0"/>
              <a:hlinkClick r:id="rId2"/>
            </a:endParaRPr>
          </a:p>
          <a:p>
            <a:pPr marL="0" indent="0" algn="ctr">
              <a:buNone/>
            </a:pPr>
            <a:endParaRPr lang="cs-CZ" sz="2400" dirty="0" smtClean="0">
              <a:latin typeface="Arial" pitchFamily="34" charset="0"/>
              <a:cs typeface="Arial" pitchFamily="34" charset="0"/>
              <a:hlinkClick r:id="rId2"/>
            </a:endParaRPr>
          </a:p>
          <a:p>
            <a:pPr marL="0" indent="0" algn="ctr">
              <a:buNone/>
            </a:pPr>
            <a:endParaRPr lang="cs-CZ" sz="2400" dirty="0">
              <a:latin typeface="Arial" pitchFamily="34" charset="0"/>
              <a:cs typeface="Arial" pitchFamily="34" charset="0"/>
              <a:hlinkClick r:id="rId2"/>
            </a:endParaRPr>
          </a:p>
          <a:p>
            <a:pPr marL="0" indent="0" algn="ctr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  <a:hlinkClick r:id="rId2"/>
              </a:rPr>
              <a:t>http</a:t>
            </a:r>
            <a:r>
              <a:rPr lang="cs-CZ" sz="2400" dirty="0">
                <a:latin typeface="Arial" pitchFamily="34" charset="0"/>
                <a:cs typeface="Arial" pitchFamily="34" charset="0"/>
                <a:hlinkClick r:id="rId2"/>
              </a:rPr>
              <a:t>://upload.wikimedia.org/wikipedia/commons/b/b0/NationalTheatrePrague.jpg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4250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KARLOVA UNIVERZITA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568952" cy="532859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zkratka UK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nejvýznamnější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česká vysoká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škola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jedna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 nejstarších evropských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univerzit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nejstarší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ve střední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Evropě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Pražská univerzita byla založena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roku1348</a:t>
            </a: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0656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44824"/>
            <a:ext cx="7704856" cy="4032448"/>
          </a:xfrm>
        </p:spPr>
        <p:txBody>
          <a:bodyPr>
            <a:normAutofit fontScale="92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000" dirty="0">
                <a:latin typeface="Arial" pitchFamily="34" charset="0"/>
                <a:cs typeface="Arial" pitchFamily="34" charset="0"/>
                <a:hlinkClick r:id="rId4"/>
              </a:rPr>
              <a:t>http://upload.wikimedia.org/wikipedia/commons/b/b0/NationalTheatrePrague.jpg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(str.8)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2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165304"/>
            <a:ext cx="8496943" cy="504057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98985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565</Words>
  <Application>Microsoft Office PowerPoint</Application>
  <PresentationFormat>Předvádění na obrazovce (4:3)</PresentationFormat>
  <Paragraphs>105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PRAHA </vt:lpstr>
      <vt:lpstr>Prezentace aplikace PowerPoint</vt:lpstr>
      <vt:lpstr>PRAHA naše hlavní město</vt:lpstr>
      <vt:lpstr>KARLŮV MOST</vt:lpstr>
      <vt:lpstr>PRAŽSKÝ HRAD</vt:lpstr>
      <vt:lpstr>CHRÁM SVATÉHO VÍTA</vt:lpstr>
      <vt:lpstr> STAROMĚSTSKÝ ORLOJ</vt:lpstr>
      <vt:lpstr>NÁRODNÍ DIVADLO</vt:lpstr>
      <vt:lpstr>NÁRODNÍ DIVADLO FOTO</vt:lpstr>
      <vt:lpstr>KARLOVA UNIVERZITA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kaculinka</dc:creator>
  <cp:lastModifiedBy>kaculinka</cp:lastModifiedBy>
  <cp:revision>15</cp:revision>
  <dcterms:created xsi:type="dcterms:W3CDTF">2013-04-13T13:29:10Z</dcterms:created>
  <dcterms:modified xsi:type="dcterms:W3CDTF">2013-04-29T09:40:49Z</dcterms:modified>
</cp:coreProperties>
</file>