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84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PRO4.ROČNÍK_17_procvičování mluvnických kategorií sloves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KOSTEL,OKRES CHEB</a:t>
          </a:r>
          <a:endParaRPr lang="cs-CZ" sz="18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autor: VAŇOUSOVÁ VĚRA</a:t>
          </a:r>
          <a:endParaRPr lang="cs-CZ" sz="18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Název materiálu:</a:t>
          </a:r>
          <a:endParaRPr lang="cs-CZ" sz="18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 _32_INOVACE_ČESKÝ JAZYK PRO4.ROČNÍK_17_procvičování mluvnických kategorií sloves</a:t>
          </a:r>
          <a:endParaRPr lang="cs-CZ" sz="18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projektu:CZ.1.07/1.4.00/21.2737</a:t>
          </a:r>
          <a:endParaRPr lang="cs-CZ" sz="18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85" r:id="rId1"/>
    <p:sldLayoutId id="2147484586" r:id="rId2"/>
    <p:sldLayoutId id="2147484587" r:id="rId3"/>
    <p:sldLayoutId id="2147484588" r:id="rId4"/>
    <p:sldLayoutId id="2147484589" r:id="rId5"/>
    <p:sldLayoutId id="2147484590" r:id="rId6"/>
    <p:sldLayoutId id="2147484591" r:id="rId7"/>
    <p:sldLayoutId id="2147484592" r:id="rId8"/>
    <p:sldLayoutId id="2147484593" r:id="rId9"/>
    <p:sldLayoutId id="2147484594" r:id="rId10"/>
    <p:sldLayoutId id="21474845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90266664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469576" y="4893196"/>
            <a:ext cx="9613576" cy="187220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mluvnických kategorií sloves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1495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31640" y="548680"/>
            <a:ext cx="5976664" cy="792088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Urči mluvnické kategorie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642683"/>
              </p:ext>
            </p:extLst>
          </p:nvPr>
        </p:nvGraphicFramePr>
        <p:xfrm>
          <a:off x="395536" y="1340768"/>
          <a:ext cx="8229600" cy="5608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02832"/>
                <a:gridCol w="1152128"/>
                <a:gridCol w="1368152"/>
                <a:gridCol w="1306488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osoba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čas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přečetli jsme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donesete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učím se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budeš chodit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napsal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jezdil jsem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kouše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telefonuji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budou vstávat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půjdete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hrabali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koupu se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probouzel se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5742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31640" y="975360"/>
            <a:ext cx="5904656" cy="701040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Urči mluvnické kategorie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021641"/>
              </p:ext>
            </p:extLst>
          </p:nvPr>
        </p:nvGraphicFramePr>
        <p:xfrm>
          <a:off x="457200" y="1981200"/>
          <a:ext cx="8229599" cy="5608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02832"/>
                <a:gridCol w="1152127"/>
                <a:gridCol w="1368152"/>
                <a:gridCol w="1306488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osoba</a:t>
                      </a:r>
                      <a:endParaRPr lang="cs-CZ" sz="24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</a:t>
                      </a:r>
                      <a:endParaRPr lang="cs-CZ" sz="24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čas</a:t>
                      </a:r>
                      <a:endParaRPr lang="cs-CZ" sz="24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přečetli jsme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mn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donesete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mn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učím se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přít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budeš chodit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napsal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jezdil jsem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kouše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přít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telefonuji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přít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budou vstávat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mn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půjdete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mn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hrabali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mn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koupu se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přít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probouzel se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</a:t>
                      </a:r>
                      <a:endParaRPr lang="cs-CZ" sz="2000" dirty="0"/>
                    </a:p>
                  </a:txBody>
                  <a:tcPr marL="91439" marR="91439"/>
                </a:tc>
              </a:tr>
            </a:tbl>
          </a:graphicData>
        </a:graphic>
      </p:graphicFrame>
      <p:sp>
        <p:nvSpPr>
          <p:cNvPr id="2" name="Zaoblený obdélník 1"/>
          <p:cNvSpPr/>
          <p:nvPr/>
        </p:nvSpPr>
        <p:spPr>
          <a:xfrm>
            <a:off x="4860032" y="2492896"/>
            <a:ext cx="1008112" cy="518457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083099" y="2516444"/>
            <a:ext cx="1008112" cy="51610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67544" y="2490192"/>
            <a:ext cx="2160240" cy="51872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7380312" y="2490192"/>
            <a:ext cx="1008112" cy="51872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3128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31640" y="975360"/>
            <a:ext cx="5904656" cy="701040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Urči mluvnické kategorie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9448204"/>
              </p:ext>
            </p:extLst>
          </p:nvPr>
        </p:nvGraphicFramePr>
        <p:xfrm>
          <a:off x="457200" y="1981200"/>
          <a:ext cx="8229599" cy="5608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02832"/>
                <a:gridCol w="1152127"/>
                <a:gridCol w="1368152"/>
                <a:gridCol w="1306488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osoba</a:t>
                      </a:r>
                      <a:endParaRPr lang="cs-CZ" sz="24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</a:t>
                      </a:r>
                      <a:endParaRPr lang="cs-CZ" sz="24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čas</a:t>
                      </a:r>
                      <a:endParaRPr lang="cs-CZ" sz="24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donesli jsme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poplavete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prosila jsem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napíšeš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zacvičíme si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posloucháš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přiběhl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odpočívali jste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kouše 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procvičíme si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čte si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donesu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napili se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 marL="91439" marR="91439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93128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331640" y="975360"/>
            <a:ext cx="5904656" cy="701040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Urči mluvnické kategorie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5357003"/>
              </p:ext>
            </p:extLst>
          </p:nvPr>
        </p:nvGraphicFramePr>
        <p:xfrm>
          <a:off x="457200" y="1981200"/>
          <a:ext cx="8229599" cy="5608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02832"/>
                <a:gridCol w="1152127"/>
                <a:gridCol w="1368152"/>
                <a:gridCol w="1306488"/>
              </a:tblGrid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osoba</a:t>
                      </a:r>
                      <a:endParaRPr lang="cs-CZ" sz="24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</a:t>
                      </a:r>
                      <a:endParaRPr lang="cs-CZ" sz="24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čas</a:t>
                      </a:r>
                      <a:endParaRPr lang="cs-CZ" sz="24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donesli jsme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mn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poplavete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mn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prosila jsem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napíšeš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zacvičíme si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mn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posloucháš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přít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přiběhl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odpočívali jste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2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mn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kouše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přít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procvičíme si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mn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čte si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přít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donesu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j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bud</a:t>
                      </a:r>
                      <a:endParaRPr lang="cs-CZ" sz="2000" dirty="0"/>
                    </a:p>
                  </a:txBody>
                  <a:tcPr marL="91439" marR="91439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napili se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3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mn</a:t>
                      </a:r>
                      <a:endParaRPr lang="cs-CZ" sz="2000" dirty="0"/>
                    </a:p>
                  </a:txBody>
                  <a:tcPr marL="91439" marR="91439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min</a:t>
                      </a:r>
                      <a:endParaRPr lang="cs-CZ" sz="2000" dirty="0"/>
                    </a:p>
                  </a:txBody>
                  <a:tcPr marL="91439" marR="91439"/>
                </a:tc>
              </a:tr>
            </a:tbl>
          </a:graphicData>
        </a:graphic>
      </p:graphicFrame>
      <p:sp>
        <p:nvSpPr>
          <p:cNvPr id="5" name="Zaoblený obdélník 4"/>
          <p:cNvSpPr/>
          <p:nvPr/>
        </p:nvSpPr>
        <p:spPr>
          <a:xfrm>
            <a:off x="539552" y="2493818"/>
            <a:ext cx="2304256" cy="518365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644008" y="2493818"/>
            <a:ext cx="1224136" cy="518365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064487" y="2493818"/>
            <a:ext cx="1008112" cy="518365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7452320" y="2492896"/>
            <a:ext cx="1008112" cy="518457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161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theme/theme1.xml><?xml version="1.0" encoding="utf-8"?>
<a:theme xmlns:a="http://schemas.openxmlformats.org/drawingml/2006/main" name="Macro">
  <a:themeElements>
    <a:clrScheme name="Macro">
      <a:dk1>
        <a:sysClr val="windowText" lastClr="000000"/>
      </a:dk1>
      <a:lt1>
        <a:sysClr val="window" lastClr="FFFFFF"/>
      </a:lt1>
      <a:dk2>
        <a:srgbClr val="3F3F4D"/>
      </a:dk2>
      <a:lt2>
        <a:srgbClr val="DDDDDD"/>
      </a:lt2>
      <a:accent1>
        <a:srgbClr val="A51009"/>
      </a:accent1>
      <a:accent2>
        <a:srgbClr val="DE7014"/>
      </a:accent2>
      <a:accent3>
        <a:srgbClr val="704836"/>
      </a:accent3>
      <a:accent4>
        <a:srgbClr val="F2B431"/>
      </a:accent4>
      <a:accent5>
        <a:srgbClr val="7F221D"/>
      </a:accent5>
      <a:accent6>
        <a:srgbClr val="CDAC77"/>
      </a:accent6>
      <a:hlink>
        <a:srgbClr val="F5B123"/>
      </a:hlink>
      <a:folHlink>
        <a:srgbClr val="E19B0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TC101859866[[fn=Makro]]</Template>
  <TotalTime>1126</TotalTime>
  <Words>209</Words>
  <Application>Microsoft Office PowerPoint</Application>
  <PresentationFormat>Předvádění na obrazovce (4:3)</PresentationFormat>
  <Paragraphs>152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Macro</vt:lpstr>
      <vt:lpstr>Prezentace aplikace PowerPoint</vt:lpstr>
      <vt:lpstr>Urči mluvnické kategorie</vt:lpstr>
      <vt:lpstr>Urči mluvnické kategorie</vt:lpstr>
      <vt:lpstr>Urči mluvnické kategorie</vt:lpstr>
      <vt:lpstr>Urči mluvnické kategorie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100</cp:revision>
  <dcterms:created xsi:type="dcterms:W3CDTF">2011-10-11T06:33:29Z</dcterms:created>
  <dcterms:modified xsi:type="dcterms:W3CDTF">2011-11-11T15:30:22Z</dcterms:modified>
</cp:coreProperties>
</file>