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2" r:id="rId3"/>
    <p:sldId id="263" r:id="rId4"/>
    <p:sldId id="258" r:id="rId5"/>
    <p:sldId id="257" r:id="rId6"/>
    <p:sldId id="261" r:id="rId7"/>
    <p:sldId id="260" r:id="rId8"/>
    <p:sldId id="256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8772598"/>
              </p:ext>
            </p:extLst>
          </p:nvPr>
        </p:nvGraphicFramePr>
        <p:xfrm>
          <a:off x="1187624" y="908720"/>
          <a:ext cx="6913568" cy="51845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87624" y="908720"/>
                        <a:ext cx="6913568" cy="51845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7848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052736"/>
            <a:ext cx="1786066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000" dirty="0" smtClean="0"/>
              <a:t>TIME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603280"/>
            <a:ext cx="30652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TELLING THE TIME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133898" cy="4525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5770130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012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32388"/>
            <a:ext cx="7680308" cy="11079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/>
              <a:t>WHAT´S THE TIME ?</a:t>
            </a:r>
            <a:endParaRPr lang="cs-CZ" sz="66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2377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85006"/>
            <a:ext cx="2664296" cy="3846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461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3190875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83968" y="1052736"/>
            <a:ext cx="16049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07:00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2259375"/>
            <a:ext cx="3400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It´s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seven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o´clock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4725144"/>
            <a:ext cx="38587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05:00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09:00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18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3095625" cy="275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1052736"/>
            <a:ext cx="16049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06:15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2259375"/>
            <a:ext cx="3549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It´s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quarter</a:t>
            </a:r>
            <a:r>
              <a:rPr lang="cs-CZ" sz="2800" b="1" dirty="0" smtClean="0"/>
              <a:t> </a:t>
            </a:r>
            <a:r>
              <a:rPr lang="cs-CZ" sz="2800" b="1" u="sng" dirty="0" smtClean="0"/>
              <a:t>past </a:t>
            </a:r>
            <a:r>
              <a:rPr lang="cs-CZ" sz="2800" b="1" dirty="0" err="1" smtClean="0"/>
              <a:t>six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869160"/>
            <a:ext cx="456086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07:15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seven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10:15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past ten.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303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3190875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1052736"/>
            <a:ext cx="16049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06:30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2259375"/>
            <a:ext cx="2932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It´s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half</a:t>
            </a:r>
            <a:r>
              <a:rPr lang="cs-CZ" sz="2800" b="1" dirty="0" smtClean="0"/>
              <a:t> </a:t>
            </a:r>
            <a:r>
              <a:rPr lang="cs-CZ" sz="2800" b="1" u="sng" dirty="0" smtClean="0"/>
              <a:t>past </a:t>
            </a:r>
            <a:r>
              <a:rPr lang="cs-CZ" sz="2800" b="1" dirty="0" err="1" smtClean="0"/>
              <a:t>six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4941168"/>
            <a:ext cx="4067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08:30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r>
              <a:rPr lang="cs-CZ" dirty="0" smtClean="0"/>
              <a:t>10:30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ten.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67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318135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1052736"/>
            <a:ext cx="16049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06:45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2259375"/>
            <a:ext cx="37321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It´s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quarter</a:t>
            </a:r>
            <a:r>
              <a:rPr lang="cs-CZ" sz="2800" b="1" u="sng" dirty="0" smtClean="0"/>
              <a:t> to </a:t>
            </a:r>
            <a:r>
              <a:rPr lang="cs-CZ" sz="2800" b="1" dirty="0" err="1" smtClean="0"/>
              <a:t>seven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87624" y="4797152"/>
            <a:ext cx="4414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07:45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to </a:t>
            </a:r>
            <a:r>
              <a:rPr lang="cs-CZ" dirty="0" err="1" smtClean="0"/>
              <a:t>eight</a:t>
            </a:r>
            <a:r>
              <a:rPr lang="cs-CZ" dirty="0" smtClean="0"/>
              <a:t>.</a:t>
            </a:r>
          </a:p>
          <a:p>
            <a:r>
              <a:rPr lang="cs-CZ" dirty="0" smtClean="0"/>
              <a:t>10:45		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to </a:t>
            </a:r>
            <a:r>
              <a:rPr lang="cs-CZ" dirty="0" err="1" smtClean="0"/>
              <a:t>eleven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71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29417"/>
            <a:ext cx="2308371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29417"/>
            <a:ext cx="234018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08561"/>
            <a:ext cx="2247081" cy="2289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55952"/>
            <a:ext cx="2279235" cy="970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692696"/>
            <a:ext cx="7048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Ověř si znalosti času. Klikni na obrázek pro správnou odpověď.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261766" y="2276872"/>
            <a:ext cx="2538485" cy="970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29879" y="2276872"/>
            <a:ext cx="2538485" cy="970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7" y="2471688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b="1" dirty="0" err="1" smtClean="0"/>
              <a:t>o´clock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84245" y="2471688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ten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36925" y="2487712"/>
            <a:ext cx="2122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48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39" y="1903564"/>
            <a:ext cx="2555756" cy="1087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918188"/>
            <a:ext cx="2572562" cy="109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3320" y="1895789"/>
            <a:ext cx="2592288" cy="110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936788"/>
            <a:ext cx="2592288" cy="110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162" y="3919560"/>
            <a:ext cx="2616284" cy="1113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342900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04:15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342900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5:30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342900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06:45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5301208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02:15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0298" y="5323542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09:30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0139" y="2158514"/>
            <a:ext cx="2486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four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86160" y="2169974"/>
            <a:ext cx="2045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five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15526" y="2191078"/>
            <a:ext cx="2460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to </a:t>
            </a:r>
            <a:r>
              <a:rPr lang="cs-CZ" dirty="0" err="1" smtClean="0"/>
              <a:t>seven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2169" y="4180438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past </a:t>
            </a:r>
            <a:r>
              <a:rPr lang="cs-CZ" dirty="0" err="1" smtClean="0"/>
              <a:t>two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87232" y="4180438"/>
            <a:ext cx="2127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nine</a:t>
            </a:r>
            <a:r>
              <a:rPr lang="cs-CZ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526" y="4297608"/>
            <a:ext cx="2051868" cy="2051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817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18476" y="2636912"/>
            <a:ext cx="4607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http://learnenglishkids.britishcouncil.org</a:t>
            </a:r>
          </a:p>
        </p:txBody>
      </p:sp>
    </p:spTree>
    <p:extLst>
      <p:ext uri="{BB962C8B-B14F-4D97-AF65-F5344CB8AC3E}">
        <p14:creationId xmlns:p14="http://schemas.microsoft.com/office/powerpoint/2010/main" val="334288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49</TotalTime>
  <Words>104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2011-09-04T15:33:03Z</dcterms:created>
  <dcterms:modified xsi:type="dcterms:W3CDTF">2011-09-17T13:07:44Z</dcterms:modified>
</cp:coreProperties>
</file>