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3" r:id="rId5"/>
    <p:sldId id="264" r:id="rId6"/>
    <p:sldId id="261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ČESKÁ REPUBLIKA</a:t>
            </a:r>
            <a:b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POHOŘÍ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7103118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republika - pohoří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Hory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jejich nejvyšší vrcholy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9.4.2013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POVRCH ČESKÉ REPUBLIKY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větší části je hornatý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převažují zde pahorkatina a vrchoviny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naše nejvyšší hory se tyčí při hranicích se sousedními státy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hory jsou na mapě vyznačeny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hnědou barvou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culinka\AppData\Local\Microsoft\Windows\Temporary Internet Files\Content.IE5\32E2AD2E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05064"/>
            <a:ext cx="3888432" cy="251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305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HORY A JEJICH NEJVYŠŠÍ VRCHOLY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640960" cy="5490128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Šumava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nejvyšším vrcholem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Plechý (1378 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Krušné hory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nejvyšším vrcholem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Klínovec (1244 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Lužické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hory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Luž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(793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m) 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Jizerské hory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jejich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podstatná část se nachází v Polsku, kde také leží nejvyšší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vrchol -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Wysoka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Kopa (1126 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Libercem se vypíná výrazný vrchol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Ještěd (1012 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Krkonoše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naše nejvyšší pohoří, nejvyšší horou Krkonoš i celé ČR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Sněžka (1602 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Orlické hory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vrchol je 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Velká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Deštná (1115 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Hrubý Jeseník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 nejvyšší horou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Praděd (1491 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Moravskoslezské Beskydy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nejvyšším vrcholem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Lysá hora (1324 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České středohoří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vrcholem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Milešovka (837m)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3522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VRCHOVINY A PAHORKATINY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92514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Českomoravská vrchovina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nejvyšší vrchol je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Javořice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837m)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Brdy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nejvyšší vrchol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Tok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865m)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České středohoří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nejvyšší vrchol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Milešovka (837m)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Drahanská vrchovina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nejvyšší vrchol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Skalky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735m),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jejíž součástí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Moravský kras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Plzeňská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pahorkatina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bod :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Koráb (773m)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Středočeská pahorkatina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bod: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Drkolná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729m)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468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Pohoří a jejich nejvyšší vrcholy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41313057"/>
              </p:ext>
            </p:extLst>
          </p:nvPr>
        </p:nvGraphicFramePr>
        <p:xfrm>
          <a:off x="179512" y="2276872"/>
          <a:ext cx="8784973" cy="243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3"/>
                <a:gridCol w="1080120"/>
                <a:gridCol w="1080120"/>
                <a:gridCol w="1152128"/>
                <a:gridCol w="1800200"/>
                <a:gridCol w="1080120"/>
                <a:gridCol w="1368152"/>
              </a:tblGrid>
              <a:tr h="585597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SNĚŽKA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PLECHÝ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MILEŠOVKA</a:t>
                      </a:r>
                      <a:endParaRPr lang="cs-CZ" dirty="0"/>
                    </a:p>
                  </a:txBody>
                  <a:tcPr/>
                </a:tc>
              </a:tr>
              <a:tr h="585597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hory (</a:t>
                      </a:r>
                      <a:r>
                        <a:rPr lang="cs-CZ" dirty="0" err="1" smtClean="0"/>
                        <a:t>m.n.m</a:t>
                      </a:r>
                      <a:r>
                        <a:rPr lang="cs-CZ" dirty="0" smtClean="0"/>
                        <a:t>.)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837</a:t>
                      </a:r>
                      <a:endParaRPr lang="cs-CZ" dirty="0"/>
                    </a:p>
                  </a:txBody>
                  <a:tcPr/>
                </a:tc>
              </a:tr>
              <a:tr h="880080"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Krkonoše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Šumava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Krušné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Moravskoslezské  Beskydy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Hrubý Jeseník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České středohoří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9365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Jak vypadají pohoří?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kaculinka\AppData\Local\Microsoft\Windows\Temporary Internet Files\Content.IE5\JLE9MA6V\MP900401484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3246864" cy="2163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AppData\Local\Microsoft\Windows\Temporary Internet Files\Content.IE5\32E2AD2E\MP90018158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61183"/>
            <a:ext cx="3096344" cy="2033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8TNBAV5T\MP900433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848" y="1263784"/>
            <a:ext cx="2232248" cy="296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culinka\AppData\Local\Microsoft\Windows\Temporary Internet Files\Content.IE5\9QS7RZJS\MP9004032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01671"/>
            <a:ext cx="3279616" cy="218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culinka\AppData\Local\Microsoft\Windows\Temporary Internet Files\Content.IE5\JLE9MA6V\MP90018519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664" y="1069703"/>
            <a:ext cx="2143888" cy="316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64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106</TotalTime>
  <Words>485</Words>
  <Application>Microsoft Office PowerPoint</Application>
  <PresentationFormat>Předvádění na obrazovce (4:3)</PresentationFormat>
  <Paragraphs>94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ČESKÁ REPUBLIKA POHOŘÍ </vt:lpstr>
      <vt:lpstr>Prezentace aplikace PowerPoint</vt:lpstr>
      <vt:lpstr>POVRCH ČESKÉ REPUBLIKY</vt:lpstr>
      <vt:lpstr>HORY A JEJICH NEJVYŠŠÍ VRCHOLY</vt:lpstr>
      <vt:lpstr>VRCHOVINY A PAHORKATINY</vt:lpstr>
      <vt:lpstr>Pohoří a jejich nejvyšší vrcholy</vt:lpstr>
      <vt:lpstr>Jak vypadají pohoří?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franzova</cp:lastModifiedBy>
  <cp:revision>15</cp:revision>
  <dcterms:created xsi:type="dcterms:W3CDTF">2013-04-13T13:29:10Z</dcterms:created>
  <dcterms:modified xsi:type="dcterms:W3CDTF">2013-04-26T10:57:05Z</dcterms:modified>
</cp:coreProperties>
</file>