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1" r:id="rId4"/>
    <p:sldId id="262" r:id="rId5"/>
    <p:sldId id="263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4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ČESKÁ REPUBLIKA</a:t>
            </a:r>
            <a:b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NÍŽINY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78890862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Česká republika - nížiny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Nížiny – typy a jejich využití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9.4.2013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3576" y="30701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NÍŽINY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část zemského povrchu o nadmořské výšce 0 – 200 m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mapě jsou označeny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zelenou barvou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nížiny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jsou nejúrodnějšími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oblastmi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využívají se jako zemědělská půda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32E2AD2E\MP9001444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645024"/>
            <a:ext cx="547260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52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TYPY NÍŽIN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nížina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pobřežní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bývalá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část mořského dna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nížina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jezerní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je tvořena vynořeným dnem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jezera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nížina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deltová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představuje rovinu při ústí řeky do moře s četnými rameny a lagunami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nížina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piedmontová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nížina říční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M60HIRLJ\MC9001495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89040"/>
            <a:ext cx="2877493" cy="232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83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NAŠE NÍŽINY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Polabí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se rozprostírá podél řeky Labe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řeku Moravu obklopují nížiny, které se nazývají úvaly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Hornomoravský úval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Dolnomoravský úval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err="1">
                <a:latin typeface="Arial" pitchFamily="34" charset="0"/>
                <a:cs typeface="Arial" pitchFamily="34" charset="0"/>
              </a:rPr>
              <a:t>Dyjskosvratecký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úval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tyto nížiny jsou nejúrodnějšími oblastmi v ČR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9QS7RZJS\MP90044868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49"/>
          <a:stretch/>
        </p:blipFill>
        <p:spPr bwMode="auto">
          <a:xfrm>
            <a:off x="2627784" y="4555887"/>
            <a:ext cx="3454671" cy="220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8TNBAV5T\MP9004065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12383"/>
            <a:ext cx="1561231" cy="234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culinka\AppData\Local\Microsoft\Windows\Temporary Internet Files\Content.IE5\9QS7RZJS\MP9004392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08019"/>
            <a:ext cx="1565063" cy="2445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995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VYUŽITÍ NÍŽIN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nížiny jsou nejúrodnějšími oblastmi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pěstuje se zde: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bilí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elenina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kukuřice a vinná réva na Moravě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culinka\AppData\Local\Microsoft\Windows\Temporary Internet Files\Content.IE5\JLE9MA6V\MP9004306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93096"/>
            <a:ext cx="2465983" cy="205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VUP0HC47\MP9004277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4777"/>
            <a:ext cx="2417998" cy="362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culinka\AppData\Local\Microsoft\Windows\Temporary Internet Files\Content.IE5\8TNBAV5T\MP9004005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93096"/>
            <a:ext cx="1680204" cy="210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culinka\AppData\Local\Microsoft\Windows\Temporary Internet Files\Content.IE5\8TNBAV5T\MP9004392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040" y="4293096"/>
            <a:ext cx="1666880" cy="210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culinka\AppData\Local\Microsoft\Windows\Temporary Internet Files\Content.IE5\32E2AD2E\MP90017794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13758"/>
            <a:ext cx="2404864" cy="208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9840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200" b="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</TotalTime>
  <Words>332</Words>
  <Application>Microsoft Office PowerPoint</Application>
  <PresentationFormat>Předvádění na obrazovce (4:3)</PresentationFormat>
  <Paragraphs>71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ČESKÁ REPUBLIKA NÍŽINY </vt:lpstr>
      <vt:lpstr>Prezentace aplikace PowerPoint</vt:lpstr>
      <vt:lpstr>NÍŽINY</vt:lpstr>
      <vt:lpstr>TYPY NÍŽIN</vt:lpstr>
      <vt:lpstr>NAŠE NÍŽINY</vt:lpstr>
      <vt:lpstr>VYUŽITÍ NÍŽIN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franzova</cp:lastModifiedBy>
  <cp:revision>8</cp:revision>
  <dcterms:created xsi:type="dcterms:W3CDTF">2013-04-13T13:29:10Z</dcterms:created>
  <dcterms:modified xsi:type="dcterms:W3CDTF">2013-04-29T11:59:17Z</dcterms:modified>
</cp:coreProperties>
</file>