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60" r:id="rId4"/>
    <p:sldId id="261" r:id="rId5"/>
    <p:sldId id="264" r:id="rId6"/>
    <p:sldId id="262" r:id="rId7"/>
    <p:sldId id="263" r:id="rId8"/>
    <p:sldId id="268" r:id="rId9"/>
    <p:sldId id="269" r:id="rId10"/>
    <p:sldId id="265" r:id="rId11"/>
    <p:sldId id="266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upload.wikimedia.org/wikipedia/commons/d/d4/CoA_CZ_region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LIBERECKÝ KRAJ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25703792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Liberecký kraj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Poloha, správa, kraje a krajská města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25.4.2013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KRAJE ČESKÉ REPUBLIKY</a:t>
            </a:r>
            <a:b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Naše republika je rozdělena do 14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krajů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340768"/>
            <a:ext cx="8856984" cy="5256584"/>
          </a:xfrm>
        </p:spPr>
        <p:txBody>
          <a:bodyPr numCol="2">
            <a:normAutofit fontScale="25000" lnSpcReduction="20000"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Hlavní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město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Praha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Středočeský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kraj 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Praha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Jihočeský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kraj (do 30. 5. 2001 Budějovický kraj) – České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Budějovice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Plzeňský kraj 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Plzeň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Karlovarský kraj – Karlovy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Vary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Ústecký kraj – Ústí nad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Labem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Liberecký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kraj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Liberec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Královéhradecký kraj – Hradec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Králové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Pardubický kraj 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Pardubice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Kraj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Vysočina (do 30. 5. 2001 Jihlavský kraj, poté do 1. 8. 2011 jen Vysočina) 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Jihlava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Jihomoravský kraj (do 30. 5. 2001 Brněnský kraj) 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Brno</a:t>
            </a:r>
          </a:p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Olomoucký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kraj 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Olomouc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Moravskoslezský kraj (do 30. 5. 2001 Ostravský kraj) –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Ostrava</a:t>
            </a:r>
          </a:p>
          <a:p>
            <a:r>
              <a:rPr lang="cs-CZ" sz="9600" dirty="0">
                <a:latin typeface="Arial" pitchFamily="34" charset="0"/>
                <a:cs typeface="Arial" pitchFamily="34" charset="0"/>
              </a:rPr>
              <a:t>Zlínský kraj – Zlín</a:t>
            </a:r>
            <a:br>
              <a:rPr lang="cs-CZ" sz="9600" dirty="0">
                <a:latin typeface="Arial" pitchFamily="34" charset="0"/>
                <a:cs typeface="Arial" pitchFamily="34" charset="0"/>
              </a:rPr>
            </a:br>
            <a:r>
              <a:rPr lang="cs-CZ" sz="9600" dirty="0">
                <a:latin typeface="Arial" pitchFamily="34" charset="0"/>
                <a:cs typeface="Arial" pitchFamily="34" charset="0"/>
              </a:rPr>
              <a:t/>
            </a:r>
            <a:br>
              <a:rPr lang="cs-CZ" sz="9600" dirty="0">
                <a:latin typeface="Arial" pitchFamily="34" charset="0"/>
                <a:cs typeface="Arial" pitchFamily="34" charset="0"/>
              </a:rPr>
            </a:br>
            <a:r>
              <a:rPr lang="cs-CZ" sz="9600" dirty="0">
                <a:latin typeface="Arial" pitchFamily="34" charset="0"/>
                <a:cs typeface="Arial" pitchFamily="34" charset="0"/>
              </a:rPr>
              <a:t/>
            </a:r>
            <a:br>
              <a:rPr lang="cs-CZ" sz="9600" dirty="0">
                <a:latin typeface="Arial" pitchFamily="34" charset="0"/>
                <a:cs typeface="Arial" pitchFamily="34" charset="0"/>
              </a:rPr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729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MAPA KRAJŮ ČR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7848872" cy="4591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528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SPRÁVA KRAJŮ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kraje si spravují samy svá hospodaření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ají rozsáhlé pravomoci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ráci řídí krajské úřady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čele krajských úřadů stojí hejtmani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ouze v Praze má hlavní pravomoc magistrát, v jeho čele stojí primátor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0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LIBERECKÝ KRAJ 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poloha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492514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leží na samém severu Čech, při hranicích s Německem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atří k nejmenším krajům v České republice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řevládají v něm vrchoviny a hory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asahuje do něj část Jizerských hor a Krkonoš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 Praze je druhým územně nejmenším krajem Česka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ídlem a největším městem kraje je LIBEREC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dministrativně se kraj dělí na 4 okresy a 215 obcí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OKRESY: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Česká Lípa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Jablonec nad Nisou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Liberec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Semily 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39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LIBEREC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400600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je městem krajským 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okresním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pátým největším českým městem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radici zde měl vždy textilní průmysl, zejména soukenictví a plátenictví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textilní průmysl v současnosti ustupuje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nad Libercem se vypíná Ještěd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vrcholu Ještědu se tyčí nápadná televizní věž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Ještěd je zapsán v seznamu Národních kulturních památek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00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JABLONEC NAD NISOU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menším městem než Liberec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vyrábí se zde světoznámá bižuterie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razí se zde mince, které všichni používáme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8TNBAV5T\MP9004485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848" y="3251817"/>
            <a:ext cx="3491880" cy="261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culinka\AppData\Local\Microsoft\Windows\Temporary Internet Files\Content.IE5\VUP0HC47\MP9003826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09285"/>
            <a:ext cx="221167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75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DALŠÍ ZNÁMÁ MĚSTA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Česká Lípa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Semily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rodiště spisovatele Ivana Olbrachta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Nový Bor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výroba skla „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Crystalex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Železný Brod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výroba skla, především skleněné figurky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Kamenický Šenov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známá sklárna Preciosa-Lustry, jejíž výrobky zdobí mnohé paláce na celém světě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Turnov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je zde nejstarší šperkařská škola v Evropě, v okolí Turnova jsou naleziště českého granátu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32E2AD2E\MP9003137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52" y="5013176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culinka\AppData\Local\Microsoft\Windows\Temporary Internet Files\Content.IE5\HNBU8AQN\MP9004051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8640"/>
            <a:ext cx="1781944" cy="266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aculinka\AppData\Local\Microsoft\Windows\Temporary Internet Files\Content.IE5\9QS7RZJS\MC9003308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652" y="4999464"/>
            <a:ext cx="1810693" cy="1709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aculinka\AppData\Local\Microsoft\Windows\Temporary Internet Files\Content.IE5\JLE9MA6V\MC9003467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534" y="4999464"/>
            <a:ext cx="1543507" cy="164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50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GEOMORFOLOGIE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LIBERECKÉHO KRAJE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zemně náleží 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eskému masivu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rajinný reliéf je značně členitý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ominantní jsou zejména Lužické a Jizerské hory, dále Krkonoše,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Ralské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pahorkatiny, Ještědsko-kozákovským hřbetem,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Frýdlantská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pahorkatina, Jičínské pahorkatiny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ejvyšší bodem území  je hora Kotel (1435m) v Krkonoších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ejnižším bodem je hladina Ploučnice v Žandově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653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VODSTVO 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LIBERECKÉHO KRAJE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4096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vodní toky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ětší řekou je Jizera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enšími řekami jsou Ploučnice, Kamenice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elké potoky jsou Mohelka, Svitávka, Panenský potok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ramení zde také řeky Lužická Nisa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Smědá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vodopády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Jedlový důl,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umlavský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vodopád,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Štolpichy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vodopád Černého potoka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vodní nádrže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Bedřichov,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Fojtka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Harcov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Josefův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Důl,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Mlýnice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Mšeno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Souš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Rybníky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jsou hlavně na území okresu Česká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Lípa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Máchovo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jezero,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soustava 23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Holanských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rybníků, reservace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Břehyně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Pecopala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Hamerský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rybník a Novozámecký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rybník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57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92211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PŘÍRODA 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LIBERECKÉHO KRAJE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96752"/>
            <a:ext cx="8712968" cy="547260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kraj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oplývá značným přírodním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bohatstvím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část je pokryta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lesy a reliéf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velmi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členitý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kraje zasahuje několik velkoplošných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území: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Krkonošský národní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park (KRNAP)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chráněných krajinných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oblastí (CHKO):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Kokořínsko, Lužické hory, České středohoří, Jizerské hory, Český ráj 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území kraje je 7 národních přírodních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rezervací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(NPR)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národních přírodních památek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NPP)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36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přírodních reservací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PR)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68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přírodních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památek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(PP)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chráněné přírodní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parky</a:t>
            </a:r>
            <a:endParaRPr lang="cs-CZ" sz="2400" b="1" baseline="300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do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roku 2006 byla v kraji vybudováno 29 naučných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stezek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790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upload.wikimedia.org/wikipedia/commons/d/d4/CoA_CZ_regions.png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(str.4.)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b="0" dirty="0" smtClean="0">
                <a:latin typeface="Arial"/>
                <a:ea typeface="Times New Roman"/>
              </a:rPr>
              <a:t>„Materiál </a:t>
            </a:r>
            <a:r>
              <a:rPr lang="cs-CZ" sz="13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300" b="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524</TotalTime>
  <Words>800</Words>
  <Application>Microsoft Office PowerPoint</Application>
  <PresentationFormat>Předvádění na obrazovce (4:3)</PresentationFormat>
  <Paragraphs>132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LIBERECKÝ KRAJ </vt:lpstr>
      <vt:lpstr>Prezentace aplikace PowerPoint</vt:lpstr>
      <vt:lpstr>  KRAJE ČESKÉ REPUBLIKY Naše republika je rozdělena do 14 krajů</vt:lpstr>
      <vt:lpstr>MAPA KRAJŮ ČR</vt:lpstr>
      <vt:lpstr>SPRÁVA KRAJŮ</vt:lpstr>
      <vt:lpstr>LIBERECKÝ KRAJ  poloha</vt:lpstr>
      <vt:lpstr> LIBEREC  </vt:lpstr>
      <vt:lpstr>JABLONEC NAD NISOU</vt:lpstr>
      <vt:lpstr>DALŠÍ ZNÁMÁ MĚSTA</vt:lpstr>
      <vt:lpstr>GEOMORFOLOGIE LIBERECKÉHO KRAJE</vt:lpstr>
      <vt:lpstr>VODSTVO  LIBERECKÉHO KRAJE</vt:lpstr>
      <vt:lpstr>PŘÍRODA  LIBERECKÉHO KRAJE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franzova</cp:lastModifiedBy>
  <cp:revision>19</cp:revision>
  <dcterms:created xsi:type="dcterms:W3CDTF">2013-04-13T13:29:10Z</dcterms:created>
  <dcterms:modified xsi:type="dcterms:W3CDTF">2013-04-29T12:01:26Z</dcterms:modified>
</cp:coreProperties>
</file>