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58" r:id="rId3"/>
    <p:sldId id="260" r:id="rId4"/>
    <p:sldId id="261" r:id="rId5"/>
    <p:sldId id="268" r:id="rId6"/>
    <p:sldId id="269" r:id="rId7"/>
    <p:sldId id="270" r:id="rId8"/>
    <p:sldId id="262" r:id="rId9"/>
    <p:sldId id="263" r:id="rId10"/>
    <p:sldId id="264" r:id="rId11"/>
    <p:sldId id="272" r:id="rId12"/>
    <p:sldId id="265" r:id="rId13"/>
    <p:sldId id="266" r:id="rId14"/>
    <p:sldId id="267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790DEC-25C8-40A2-A25E-A9151CA854DF}" type="datetimeFigureOut">
              <a:rPr lang="cs-CZ" smtClean="0"/>
              <a:t>2.5.2013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8E075E-6B81-41AB-A80D-AEDB285E8AF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4047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1445384-5C98-47B0-8C0D-85C3960E4E42}" type="datetimeFigureOut">
              <a:rPr lang="cs-CZ" smtClean="0"/>
              <a:t>2.5.2013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2.5.2013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1445384-5C98-47B0-8C0D-85C3960E4E42}" type="datetimeFigureOut">
              <a:rPr lang="cs-CZ" smtClean="0"/>
              <a:t>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2.5.2013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2.5.2013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2.5.2013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1445384-5C98-47B0-8C0D-85C3960E4E42}" type="datetimeFigureOut">
              <a:rPr lang="cs-CZ" smtClean="0"/>
              <a:t>2.5.2013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47AEE6F-B4AB-432B-8B6A-4155263DB2BF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1692188"/>
          </a:xfrm>
        </p:spPr>
        <p:txBody>
          <a:bodyPr>
            <a:normAutofit/>
          </a:bodyPr>
          <a:lstStyle/>
          <a:p>
            <a:pPr marL="182880" algn="ctr"/>
            <a:r>
              <a:rPr lang="cs-CZ" sz="32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URČOVÁNÍ SVĚTOVÝCH STRAN </a:t>
            </a:r>
            <a:br>
              <a:rPr lang="cs-CZ" sz="32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 PŘÍRODĚ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69763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Kateřina Holá</a:t>
            </a:r>
          </a:p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4213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977370740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VY_32_INOVACE_53_Z_18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Určování světových stran v přírodě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Světové strany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 hlavní a vedlejší,  způsoby určování světových stran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Seznámení s učivem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29.4.2013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539552" y="6381329"/>
            <a:ext cx="8208912" cy="288031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797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SVĚTOVÉ STRANY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340768"/>
            <a:ext cx="8640960" cy="5184576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jsou čtyři základní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směry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Sever (S), jih (J), východ (V) a západ (Z)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podle nich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 určuje na zemském povrchu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směr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tyto základní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směry se shodují se směrem rovnoběžek 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poledníků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poledník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pomyslná čára, která spojuje severní a jižní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pól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rovnoběžka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rovnoběžka, která vede východo-západně ve směru zemské rotace</a:t>
            </a:r>
          </a:p>
        </p:txBody>
      </p:sp>
      <p:pic>
        <p:nvPicPr>
          <p:cNvPr id="2050" name="Picture 2" descr="C:\Users\kaculinka\AppData\Local\Microsoft\Windows\Temporary Internet Files\Content.IE5\SR9WED0U\MC9002873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33068"/>
            <a:ext cx="1512168" cy="2021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culinka\AppData\Local\Microsoft\Windows\Temporary Internet Files\Content.IE5\32E2AD2E\MC9001987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769" y="4665515"/>
            <a:ext cx="2462543" cy="1951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4316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ČTYŘI HLAVNÍ SVĚTOVÉ STRANY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2565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SEVER (S)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je směr vedoucí k severnímu pólu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JIH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(J)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leží přesně v opačném směru než sever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VÝCHOD (V)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- je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směr otáčení Země kolem své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osy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pro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nás se východ jeví jako směr, ve kterém vychází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Slunce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ZÁPAD (Z)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směr, ve kterém zapadá Slunce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aculinka\AppData\Local\Microsoft\Windows\Temporary Internet Files\Content.IE5\SR9WED0U\MC90043154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143207"/>
            <a:ext cx="3168352" cy="2605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6281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922114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ČTYŘI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VEDLEJŠÍ </a:t>
            </a:r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SVĚTOVÉ STRANY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196752"/>
            <a:ext cx="8712968" cy="5256584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 přesnější určení směru se používají ještě vedlejší směry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vedlejší směry  leží mezi směry hlavními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SEVEROZÁPAD – SZ</a:t>
            </a:r>
          </a:p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(leží mezi severem a západem)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SEVEROVÝCHOD – SV</a:t>
            </a:r>
          </a:p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(leží mezi severem a východem)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JIHOZÁPAD – JZ</a:t>
            </a:r>
          </a:p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(leží mezi jihem a západem)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JIHOVÝCHOD – JV</a:t>
            </a:r>
          </a:p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(leží mezi jihem a východem)</a:t>
            </a:r>
          </a:p>
          <a:p>
            <a:pPr>
              <a:buFont typeface="Wingdings" pitchFamily="2" charset="2"/>
              <a:buChar char="Ø"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42" name="Picture 2" descr="C:\Users\kaculinka\AppData\Local\Microsoft\Windows\Temporary Internet Files\Content.IE5\8TNBAV5T\MC9002419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636912"/>
            <a:ext cx="2774789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8183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ZAŘÍZENÍ PRO URČOVÁNÍ SVĚTOVÝCH STRAN:KOMPAS A BUZOLA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jsou to zařízení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určující světové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strany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kládají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 ze směrové růžice a magnetické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střelky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magnetická střelka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ukazuje vždy k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severu 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větové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strany na směrové růžici jsou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označeny počátečními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písmeny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jejich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anglického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názvu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ORTH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(SEVER)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OUTH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(JIH)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W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W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EST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(ZÁPAD)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-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AST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(VÝCHOD)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kaculinka\AppData\Local\Microsoft\Windows\Temporary Internet Files\Content.IE5\M60HIRLJ\MP9004028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149080"/>
            <a:ext cx="3316565" cy="2487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kaculinka\AppData\Local\Microsoft\Windows\Temporary Internet Files\Content.IE5\JLE9MA6V\MC9002900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99" y="3717032"/>
            <a:ext cx="2422461" cy="1983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6858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29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9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ORIENTACE NA MAPĚ</a:t>
            </a:r>
            <a:r>
              <a:rPr lang="cs-CZ" sz="3200" b="1" dirty="0"/>
              <a:t/>
            </a:r>
            <a:br>
              <a:rPr lang="cs-CZ" sz="3200" b="1" dirty="0"/>
            </a:b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00200"/>
            <a:ext cx="8496944" cy="4997152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plánu nebo na mapě je sever vždy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nahoře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mapě bývá zakreslena směrová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růžice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C:\Users\kaculinka\AppData\Local\Microsoft\Windows\Temporary Internet Files\Content.IE5\VUP0HC47\MP9004486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852936"/>
            <a:ext cx="5004813" cy="3330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949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URČOVÁNÍ SVĚTOVÝCH STRAN PODLE SLUNCE A SLUNEČNÍHO STÍNU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640960" cy="48531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ráno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 slunce přibližně na východě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 poledne na jihu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večer zhruba 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západě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když si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pravé poledne, kdy je slunce na jihu, stoupneme zády ke slunci, náš stín směřuje na sever</a:t>
            </a:r>
          </a:p>
          <a:p>
            <a:pPr>
              <a:buFont typeface="Wingdings" pitchFamily="2" charset="2"/>
              <a:buChar char="ü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6" name="Picture 4" descr="C:\Users\kaculinka\AppData\Local\Microsoft\Windows\Temporary Internet Files\Content.IE5\M60HIRLJ\MP9004067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157464"/>
            <a:ext cx="1769265" cy="242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993735"/>
            <a:ext cx="1728192" cy="2589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722532"/>
            <a:ext cx="1635943" cy="2860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2285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URČOVÁNÍ SVĚTOVÝCH STRAN V PŘÍRODĚ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POMOCÍ HODINEK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640960" cy="49251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pomocí hodinek ve dne(slunce):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použijeme-li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hodinky jako úhloměru,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můžeme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kdykoliv určit světové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strany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malou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ručičku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namíříme ke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slunci 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rozpůlíme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úhel mezi ní a dvanáctkou (v zimě) a jedničkou (v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létě), tím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směrem je jih, na opačné straně je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sever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pomocí hodinek v noci(měsíc):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pokud není měsíc v úplňku, je to obtížné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malou ručičku namíříme k měsíci a rozpůlíme úhel mezi ní a dvanáctkou, určujeme jih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latin typeface="Arial" pitchFamily="34" charset="0"/>
                <a:cs typeface="Arial" pitchFamily="34" charset="0"/>
              </a:rPr>
            </a:b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9" name="Picture 3" descr="C:\Users\kaculinka\AppData\Local\Microsoft\Windows\Temporary Internet Files\Content.IE5\8TNBAV5T\MC9000167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9934">
            <a:off x="6750848" y="704314"/>
            <a:ext cx="1651208" cy="1872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7606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URČOVÁNÍ SVĚTOVÝCH STRAN V PŘÍRODĚ PODLE NOČNÍ OBLOHY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00200"/>
            <a:ext cx="8496944" cy="50691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jasné noci se můžeme orientovat i podle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hvězd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Polárka (Severka),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která je koncovou hvězdou souhvězdí Malého vozu,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nachází přímo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nad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severem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8" name="Picture 2" descr="C:\Users\kaculinka\AppData\Local\Microsoft\Windows\Temporary Internet Files\Content.IE5\32E2AD2E\MC900083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73016"/>
            <a:ext cx="2664296" cy="2974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1756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65618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6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6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URČOVÁNÍ SVĚTOVÝCH STRAN V PŘÍRODĚ PODLE </a:t>
            </a:r>
            <a:r>
              <a:rPr lang="cs-CZ" sz="36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PAŘEZŮ, VĚTVÍ STROMŮ </a:t>
            </a:r>
            <a:r>
              <a:rPr lang="cs-CZ" sz="36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 LIŠEJNÍKŮ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844824"/>
            <a:ext cx="8229600" cy="4785395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letokruhy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 pařezech stromů jsou zpravidla na severní straně hustší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než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jižní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podle větví stromů: hustější větve směřují na jih a méně husté směřují na sever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lišejníky na kmenech osamělých stromů rostou obvykle na severní straně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8194" name="Picture 2" descr="C:\Users\kaculinka\AppData\Local\Microsoft\Windows\Temporary Internet Files\Content.IE5\VUP0HC47\MC900193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61048"/>
            <a:ext cx="2808312" cy="267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5514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URČOVÁNÍ SVĚTOVÝCH STRAN V PŘÍRODĚ PODLE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PŘÍRODNÍCH ÚKAZŮ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640960" cy="499715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sníh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 při jarním tání drží nejdéle na severních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svazích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česna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včelínů natáčejí včelaři obvykle k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jihu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>
                <a:latin typeface="Arial" pitchFamily="34" charset="0"/>
                <a:cs typeface="Arial" pitchFamily="34" charset="0"/>
              </a:rPr>
            </a:b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6" name="Picture 2" descr="C:\Users\kaculinka\AppData\Local\Microsoft\Windows\Temporary Internet Files\Content.IE5\M60HIRLJ\MC9002314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3356992"/>
            <a:ext cx="4888261" cy="2885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kaculinka\AppData\Local\Microsoft\Windows\Temporary Internet Files\Content.IE5\VUP0HC47\MP9004012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0156" y="3121734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0371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URČOVÁNÍ SVĚTOVÝCH STRAN V PŘÍRODĚ PODLE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KOSTELŮ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katolických kostelů bývá vchod na západní straně a oltář na východní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straně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4" name="Picture 6" descr="C:\Users\kaculinka\AppData\Local\Microsoft\Windows\Temporary Internet Files\Content.IE5\32E2AD2E\MP9003992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924944"/>
            <a:ext cx="5446689" cy="3587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7068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URČOVÁNÍ SVĚTOVÝCH STRAN V PŘÍRODĚ PODLE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MRAVENIŠTĚ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640960" cy="492514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strmější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strana mraveniště směřuje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sever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írnější strana mraveniště je orientována na jih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4" name="Picture 2" descr="C:\Users\kaculinka\AppData\Local\Microsoft\Windows\Temporary Internet Files\Content.IE5\9QS7RZJS\MC9003468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841894"/>
            <a:ext cx="6264696" cy="3522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0003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704856" cy="4032448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b="0" dirty="0" smtClean="0">
                <a:latin typeface="Arial"/>
                <a:ea typeface="Times New Roman"/>
              </a:rPr>
              <a:t>„Materiál </a:t>
            </a:r>
            <a:r>
              <a:rPr lang="cs-CZ" sz="12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165304"/>
            <a:ext cx="8496943" cy="50405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8985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151</TotalTime>
  <Words>759</Words>
  <Application>Microsoft Office PowerPoint</Application>
  <PresentationFormat>Předvádění na obrazovce (4:3)</PresentationFormat>
  <Paragraphs>115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URČOVÁNÍ SVĚTOVÝCH STRAN  V PŘÍRODĚ </vt:lpstr>
      <vt:lpstr>Prezentace aplikace PowerPoint</vt:lpstr>
      <vt:lpstr>SVĚTOVÉ STRANY</vt:lpstr>
      <vt:lpstr>ČTYŘI HLAVNÍ SVĚTOVÉ STRANY</vt:lpstr>
      <vt:lpstr>ČTYŘI VEDLEJŠÍ SVĚTOVÉ STRANY</vt:lpstr>
      <vt:lpstr>ZAŘÍZENÍ PRO URČOVÁNÍ SVĚTOVÝCH STRAN:KOMPAS A BUZOLA</vt:lpstr>
      <vt:lpstr> ORIENTACE NA MAPĚ </vt:lpstr>
      <vt:lpstr>URČOVÁNÍ SVĚTOVÝCH STRAN PODLE SLUNCE A SLUNEČNÍHO STÍNU</vt:lpstr>
      <vt:lpstr>URČOVÁNÍ SVĚTOVÝCH STRAN V PŘÍRODĚ POMOCÍ HODINEK</vt:lpstr>
      <vt:lpstr>URČOVÁNÍ SVĚTOVÝCH STRAN V PŘÍRODĚ PODLE NOČNÍ OBLOHY</vt:lpstr>
      <vt:lpstr> URČOVÁNÍ SVĚTOVÝCH STRAN V PŘÍRODĚ PODLE PAŘEZŮ, VĚTVÍ STROMŮ A LIŠEJNÍKŮ </vt:lpstr>
      <vt:lpstr>URČOVÁNÍ SVĚTOVÝCH STRAN V PŘÍRODĚ PODLE PŘÍRODNÍCH ÚKAZŮ</vt:lpstr>
      <vt:lpstr>URČOVÁNÍ SVĚTOVÝCH STRAN V PŘÍRODĚ PODLE KOSTELŮ</vt:lpstr>
      <vt:lpstr>URČOVÁNÍ SVĚTOVÝCH STRAN V PŘÍRODĚ PODLE MRAVENIŠTĚ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kaculinka</dc:creator>
  <cp:lastModifiedBy>franzova</cp:lastModifiedBy>
  <cp:revision>19</cp:revision>
  <dcterms:created xsi:type="dcterms:W3CDTF">2013-04-13T13:29:10Z</dcterms:created>
  <dcterms:modified xsi:type="dcterms:W3CDTF">2013-05-02T04:44:06Z</dcterms:modified>
</cp:coreProperties>
</file>