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8"/>
  </p:notesMasterIdLst>
  <p:sldIdLst>
    <p:sldId id="271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CEC4B3-295F-4A43-AC87-A00939CE09AC}" type="datetimeFigureOut">
              <a:rPr lang="cs-CZ" smtClean="0"/>
              <a:t>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84B954-31F3-48D6-8250-D64E33FD82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1724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282472-1EFF-4933-8BD8-5F1224B5B984}" type="slidenum">
              <a:rPr lang="cs-CZ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2.1.2014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961774"/>
              </p:ext>
            </p:extLst>
          </p:nvPr>
        </p:nvGraphicFramePr>
        <p:xfrm>
          <a:off x="900113" y="1628775"/>
          <a:ext cx="7569200" cy="4297648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Eva Kotásková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Výtvarná výchova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Umění a kultura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Krabička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3.-5.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2_16_VV_Krabička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.2013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Umění a kultura, žáci  pracují s papírem, stříhají ,překládají 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vybarvují.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192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800" dirty="0" smtClean="0"/>
              <a:t>Krabička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Skládání z papíru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Krabičky od největší až po nejmenší</a:t>
            </a:r>
            <a:endParaRPr lang="cs-CZ" dirty="0"/>
          </a:p>
        </p:txBody>
      </p:sp>
      <p:pic>
        <p:nvPicPr>
          <p:cNvPr id="5" name="Zástupný symbol pro obsah 4" descr="2013-10-17 18.07.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73480" y="1773872"/>
            <a:ext cx="6035040" cy="452628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Pomůcky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Nůžky</a:t>
            </a:r>
          </a:p>
          <a:p>
            <a:r>
              <a:rPr lang="cs-CZ" dirty="0" smtClean="0"/>
              <a:t>Papír A4</a:t>
            </a:r>
          </a:p>
          <a:p>
            <a:r>
              <a:rPr lang="cs-CZ" dirty="0" smtClean="0"/>
              <a:t>Pastelky</a:t>
            </a:r>
          </a:p>
          <a:p>
            <a:r>
              <a:rPr lang="cs-CZ" dirty="0" smtClean="0"/>
              <a:t>Šikovné ruce</a:t>
            </a:r>
            <a:endParaRPr lang="cs-CZ" dirty="0"/>
          </a:p>
        </p:txBody>
      </p:sp>
      <p:pic>
        <p:nvPicPr>
          <p:cNvPr id="2050" name="Picture 2" descr="C:\Users\Ema\Desktop\foto větr\DSCN528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754" r="64211"/>
          <a:stretch/>
        </p:blipFill>
        <p:spPr bwMode="auto">
          <a:xfrm>
            <a:off x="2987824" y="1916832"/>
            <a:ext cx="467193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 obdélníkového tvaru papíru vystřihneme čtverec.</a:t>
            </a:r>
          </a:p>
          <a:p>
            <a:endParaRPr lang="cs-CZ" dirty="0"/>
          </a:p>
        </p:txBody>
      </p:sp>
      <p:pic>
        <p:nvPicPr>
          <p:cNvPr id="1026" name="Picture 2" descr="C:\Users\Ema\Desktop\foto větr\DSCN52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2700300"/>
            <a:ext cx="4385136" cy="3288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dirty="0" smtClean="0"/>
              <a:t>Aby byla krabička veselá, vybarvíme ji pastelkami</a:t>
            </a:r>
            <a:endParaRPr lang="cs-CZ" sz="3600" dirty="0"/>
          </a:p>
        </p:txBody>
      </p:sp>
      <p:pic>
        <p:nvPicPr>
          <p:cNvPr id="6" name="Zástupný symbol pro obsah 5" descr="2013-10-17 17.46.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47158" y="1844530"/>
            <a:ext cx="3287684" cy="438496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Dál překládáme čtverec, aby uprostřed vznikl kříž</a:t>
            </a:r>
            <a:endParaRPr lang="cs-CZ" sz="3600" dirty="0"/>
          </a:p>
        </p:txBody>
      </p:sp>
      <p:pic>
        <p:nvPicPr>
          <p:cNvPr id="4" name="Zástupný symbol pro obsah 3" descr="2013-10-17 17.48.0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975658" y="2376545"/>
            <a:ext cx="4430684" cy="332093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Všechny rohy ohneme do středu</a:t>
            </a:r>
            <a:endParaRPr lang="cs-CZ" sz="3600" dirty="0"/>
          </a:p>
        </p:txBody>
      </p:sp>
      <p:pic>
        <p:nvPicPr>
          <p:cNvPr id="4" name="Zástupný symbol pro obsah 3" descr="2013-10-17 17.48.2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81543" y="2357430"/>
            <a:ext cx="3619525" cy="2714644"/>
          </a:xfrm>
        </p:spPr>
      </p:pic>
      <p:pic>
        <p:nvPicPr>
          <p:cNvPr id="5" name="Zástupný symbol pro obsah 3" descr="2013-10-17 17.49.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5" y="2357430"/>
            <a:ext cx="3596217" cy="269716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Všechny kraje přeložíme do poloviny</a:t>
            </a:r>
            <a:endParaRPr lang="cs-CZ" dirty="0"/>
          </a:p>
        </p:txBody>
      </p:sp>
      <p:pic>
        <p:nvPicPr>
          <p:cNvPr id="6" name="Zástupný symbol pro obsah 5" descr="2013-10-17 17.50.1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86446" y="2071678"/>
            <a:ext cx="3024713" cy="2268535"/>
          </a:xfrm>
        </p:spPr>
      </p:pic>
      <p:pic>
        <p:nvPicPr>
          <p:cNvPr id="7" name="Obrázek 6" descr="2013-10-17 17.49.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000240"/>
            <a:ext cx="2667019" cy="2000264"/>
          </a:xfrm>
          <a:prstGeom prst="rect">
            <a:avLst/>
          </a:prstGeom>
        </p:spPr>
      </p:pic>
      <p:pic>
        <p:nvPicPr>
          <p:cNvPr id="8" name="Obrázek 7" descr="2013-10-17 17.49.5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3571876"/>
            <a:ext cx="3024664" cy="226849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Rozložíme čtverec a necháme jeden růžek uprostřed</a:t>
            </a:r>
            <a:endParaRPr lang="cs-CZ" sz="3600" dirty="0"/>
          </a:p>
        </p:txBody>
      </p:sp>
      <p:pic>
        <p:nvPicPr>
          <p:cNvPr id="4" name="Zástupný symbol pro obsah 3" descr="2013-10-17 17.53.4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4042096"/>
            <a:ext cx="3665913" cy="2751513"/>
          </a:xfrm>
        </p:spPr>
      </p:pic>
      <p:pic>
        <p:nvPicPr>
          <p:cNvPr id="5" name="Obrázek 4" descr="2013-10-17 17.51.29.jpg"/>
          <p:cNvPicPr>
            <a:picLocks noChangeAspect="1"/>
          </p:cNvPicPr>
          <p:nvPr/>
        </p:nvPicPr>
        <p:blipFill>
          <a:blip r:embed="rId3" cstate="print"/>
          <a:srcRect l="12500" r="7500"/>
          <a:stretch>
            <a:fillRect/>
          </a:stretch>
        </p:blipFill>
        <p:spPr>
          <a:xfrm rot="5400000">
            <a:off x="821010" y="1589490"/>
            <a:ext cx="2514618" cy="2357454"/>
          </a:xfrm>
          <a:prstGeom prst="rect">
            <a:avLst/>
          </a:prstGeom>
        </p:spPr>
      </p:pic>
      <p:pic>
        <p:nvPicPr>
          <p:cNvPr id="6" name="Obrázek 5" descr="2013-10-17 17.51.37.jpg"/>
          <p:cNvPicPr>
            <a:picLocks noChangeAspect="1"/>
          </p:cNvPicPr>
          <p:nvPr/>
        </p:nvPicPr>
        <p:blipFill>
          <a:blip r:embed="rId4" cstate="print"/>
          <a:srcRect l="7031"/>
          <a:stretch>
            <a:fillRect/>
          </a:stretch>
        </p:blipFill>
        <p:spPr>
          <a:xfrm>
            <a:off x="4860032" y="1761032"/>
            <a:ext cx="2833707" cy="22860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Teď skládáme dle obrázkového návodu</a:t>
            </a:r>
            <a:endParaRPr lang="cs-CZ" dirty="0"/>
          </a:p>
        </p:txBody>
      </p:sp>
      <p:pic>
        <p:nvPicPr>
          <p:cNvPr id="4" name="Zástupný symbol pro obsah 3" descr="2013-10-17 17.55.5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4149080"/>
            <a:ext cx="3258589" cy="2443942"/>
          </a:xfrm>
        </p:spPr>
      </p:pic>
      <p:pic>
        <p:nvPicPr>
          <p:cNvPr id="5" name="Obrázek 4" descr="2013-10-17 17.55.10.jpg"/>
          <p:cNvPicPr>
            <a:picLocks noChangeAspect="1"/>
          </p:cNvPicPr>
          <p:nvPr/>
        </p:nvPicPr>
        <p:blipFill>
          <a:blip r:embed="rId3" cstate="print"/>
          <a:srcRect l="18524"/>
          <a:stretch>
            <a:fillRect/>
          </a:stretch>
        </p:blipFill>
        <p:spPr>
          <a:xfrm>
            <a:off x="5436096" y="1823868"/>
            <a:ext cx="2250575" cy="2071702"/>
          </a:xfrm>
          <a:prstGeom prst="rect">
            <a:avLst/>
          </a:prstGeom>
        </p:spPr>
      </p:pic>
      <p:pic>
        <p:nvPicPr>
          <p:cNvPr id="7" name="Zástupný symbol pro obsah 3" descr="2013-10-17 17.55.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3346" y="1714488"/>
            <a:ext cx="2952770" cy="221457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2013-10-17 17.55.57.jpg"/>
          <p:cNvPicPr>
            <a:picLocks noChangeAspect="1"/>
          </p:cNvPicPr>
          <p:nvPr/>
        </p:nvPicPr>
        <p:blipFill>
          <a:blip r:embed="rId2" cstate="print"/>
          <a:srcRect l="19298" r="3509"/>
          <a:stretch>
            <a:fillRect/>
          </a:stretch>
        </p:blipFill>
        <p:spPr>
          <a:xfrm>
            <a:off x="714348" y="1214422"/>
            <a:ext cx="3143272" cy="3053975"/>
          </a:xfrm>
          <a:prstGeom prst="rect">
            <a:avLst/>
          </a:prstGeom>
        </p:spPr>
      </p:pic>
      <p:pic>
        <p:nvPicPr>
          <p:cNvPr id="8" name="Obrázek 7" descr="2013-10-17 17.56.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3071810"/>
            <a:ext cx="4071966" cy="30539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Krabička je hotová</a:t>
            </a:r>
            <a:endParaRPr lang="cs-CZ" dirty="0"/>
          </a:p>
        </p:txBody>
      </p:sp>
      <p:pic>
        <p:nvPicPr>
          <p:cNvPr id="4" name="Zástupný symbol pro obsah 3" descr="2013-10-17 17.57.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t="7824" b="13935"/>
          <a:stretch>
            <a:fillRect/>
          </a:stretch>
        </p:blipFill>
        <p:spPr>
          <a:xfrm>
            <a:off x="928662" y="1928802"/>
            <a:ext cx="2739145" cy="2857520"/>
          </a:xfrm>
        </p:spPr>
      </p:pic>
      <p:pic>
        <p:nvPicPr>
          <p:cNvPr id="5" name="Obrázek 4" descr="2013-10-17 17.58.23.jpg"/>
          <p:cNvPicPr>
            <a:picLocks noChangeAspect="1"/>
          </p:cNvPicPr>
          <p:nvPr/>
        </p:nvPicPr>
        <p:blipFill>
          <a:blip r:embed="rId3" cstate="print"/>
          <a:srcRect t="9091" b="10606"/>
          <a:stretch>
            <a:fillRect/>
          </a:stretch>
        </p:blipFill>
        <p:spPr>
          <a:xfrm>
            <a:off x="4429124" y="1928802"/>
            <a:ext cx="3669622" cy="392909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2013-10-17 18.06.5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996950"/>
            <a:ext cx="5857916" cy="439343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Fotografie autora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153</Words>
  <Application>Microsoft Office PowerPoint</Application>
  <PresentationFormat>Předvádění na obrazovce (4:3)</PresentationFormat>
  <Paragraphs>43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Arkýř</vt:lpstr>
      <vt:lpstr>1_Arkýř</vt:lpstr>
      <vt:lpstr>Prezentace aplikace PowerPoint</vt:lpstr>
      <vt:lpstr>Krabička</vt:lpstr>
      <vt:lpstr>Krabičky od největší až po nejmenší</vt:lpstr>
      <vt:lpstr>Pomůcky</vt:lpstr>
      <vt:lpstr>Prezentace aplikace PowerPoint</vt:lpstr>
      <vt:lpstr>Aby byla krabička veselá, vybarvíme ji pastelkami</vt:lpstr>
      <vt:lpstr>Dál překládáme čtverec, aby uprostřed vznikl kříž</vt:lpstr>
      <vt:lpstr>Všechny rohy ohneme do středu</vt:lpstr>
      <vt:lpstr>Všechny kraje přeložíme do poloviny</vt:lpstr>
      <vt:lpstr>Rozložíme čtverec a necháme jeden růžek uprostřed</vt:lpstr>
      <vt:lpstr>Teď skládáme dle obrázkového návodu</vt:lpstr>
      <vt:lpstr>Prezentace aplikace PowerPoint</vt:lpstr>
      <vt:lpstr>Krabička je hotová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Krabička</dc:title>
  <cp:lastModifiedBy>Ema</cp:lastModifiedBy>
  <cp:revision>10</cp:revision>
  <dcterms:modified xsi:type="dcterms:W3CDTF">2014-01-02T19:36:02Z</dcterms:modified>
</cp:coreProperties>
</file>