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7" r:id="rId2"/>
    <p:sldId id="258" r:id="rId3"/>
    <p:sldId id="264" r:id="rId4"/>
    <p:sldId id="260" r:id="rId5"/>
    <p:sldId id="261" r:id="rId6"/>
    <p:sldId id="262" r:id="rId7"/>
    <p:sldId id="263" r:id="rId8"/>
    <p:sldId id="267" r:id="rId9"/>
    <p:sldId id="265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0FE6AA-9B5A-46D8-8938-087D5CA1C1C1}" type="doc">
      <dgm:prSet loTypeId="urn:microsoft.com/office/officeart/2005/8/layout/target1" loCatId="relationship" qsTypeId="urn:microsoft.com/office/officeart/2005/8/quickstyle/simple1" qsCatId="simple" csTypeId="urn:microsoft.com/office/officeart/2005/8/colors/accent1_2" csCatId="accent1" phldr="1"/>
      <dgm:spPr/>
    </dgm:pt>
    <dgm:pt modelId="{1557E599-B62D-4F49-AF96-96BAD8E039C4}">
      <dgm:prSet phldrT="[Text]" custT="1"/>
      <dgm:spPr/>
      <dgm:t>
        <a:bodyPr/>
        <a:lstStyle/>
        <a:p>
          <a:r>
            <a:rPr lang="cs-CZ" sz="2400" dirty="0" smtClean="0">
              <a:latin typeface="Arial" pitchFamily="34" charset="0"/>
              <a:cs typeface="Arial" pitchFamily="34" charset="0"/>
            </a:rPr>
            <a:t>    malé pevné jádro</a:t>
          </a:r>
          <a:endParaRPr lang="cs-CZ" sz="2400" dirty="0">
            <a:latin typeface="Arial" pitchFamily="34" charset="0"/>
            <a:cs typeface="Arial" pitchFamily="34" charset="0"/>
          </a:endParaRPr>
        </a:p>
      </dgm:t>
    </dgm:pt>
    <dgm:pt modelId="{7943BD2B-271F-4411-A197-1E6D27A24741}" type="parTrans" cxnId="{2B1CCFCF-E4CF-4F6D-BA1C-A6B3D7398EFE}">
      <dgm:prSet/>
      <dgm:spPr/>
      <dgm:t>
        <a:bodyPr/>
        <a:lstStyle/>
        <a:p>
          <a:endParaRPr lang="cs-CZ"/>
        </a:p>
      </dgm:t>
    </dgm:pt>
    <dgm:pt modelId="{4E59FBDC-393E-4361-A1BF-D8C5061FAC61}" type="sibTrans" cxnId="{2B1CCFCF-E4CF-4F6D-BA1C-A6B3D7398EFE}">
      <dgm:prSet/>
      <dgm:spPr/>
      <dgm:t>
        <a:bodyPr/>
        <a:lstStyle/>
        <a:p>
          <a:endParaRPr lang="cs-CZ"/>
        </a:p>
      </dgm:t>
    </dgm:pt>
    <dgm:pt modelId="{64E68889-C4E0-4F44-9193-7C2F4BF59018}">
      <dgm:prSet phldrT="[Text]" custT="1"/>
      <dgm:spPr/>
      <dgm:t>
        <a:bodyPr/>
        <a:lstStyle/>
        <a:p>
          <a:r>
            <a:rPr lang="cs-CZ" sz="2400" dirty="0" smtClean="0">
              <a:latin typeface="Arial" pitchFamily="34" charset="0"/>
              <a:cs typeface="Arial" pitchFamily="34" charset="0"/>
            </a:rPr>
            <a:t>     polotekuté vnější jádro</a:t>
          </a:r>
          <a:endParaRPr lang="cs-CZ" sz="2400" dirty="0">
            <a:latin typeface="Arial" pitchFamily="34" charset="0"/>
            <a:cs typeface="Arial" pitchFamily="34" charset="0"/>
          </a:endParaRPr>
        </a:p>
      </dgm:t>
    </dgm:pt>
    <dgm:pt modelId="{1CA36482-AE02-4F09-A36B-3C9637F4F68C}" type="parTrans" cxnId="{B8D8573A-4DE0-4388-A55F-80C1F80DC162}">
      <dgm:prSet/>
      <dgm:spPr/>
      <dgm:t>
        <a:bodyPr/>
        <a:lstStyle/>
        <a:p>
          <a:endParaRPr lang="cs-CZ"/>
        </a:p>
      </dgm:t>
    </dgm:pt>
    <dgm:pt modelId="{ADEB5390-169D-4CBB-AB3F-4DD77FCB3A53}" type="sibTrans" cxnId="{B8D8573A-4DE0-4388-A55F-80C1F80DC162}">
      <dgm:prSet/>
      <dgm:spPr/>
      <dgm:t>
        <a:bodyPr/>
        <a:lstStyle/>
        <a:p>
          <a:endParaRPr lang="cs-CZ"/>
        </a:p>
      </dgm:t>
    </dgm:pt>
    <dgm:pt modelId="{0A4B4E02-EAE2-4786-BE78-99908A881061}">
      <dgm:prSet phldrT="[Text]" custT="1"/>
      <dgm:spPr/>
      <dgm:t>
        <a:bodyPr/>
        <a:lstStyle/>
        <a:p>
          <a:r>
            <a:rPr lang="cs-CZ" sz="2400" dirty="0" smtClean="0">
              <a:latin typeface="Arial" pitchFamily="34" charset="0"/>
              <a:cs typeface="Arial" pitchFamily="34" charset="0"/>
            </a:rPr>
            <a:t>plášť a zemská kůra, která se dělí na oceánskou a kontinentální</a:t>
          </a:r>
          <a:endParaRPr lang="cs-CZ" sz="2400" dirty="0">
            <a:latin typeface="Arial" pitchFamily="34" charset="0"/>
            <a:cs typeface="Arial" pitchFamily="34" charset="0"/>
          </a:endParaRPr>
        </a:p>
      </dgm:t>
    </dgm:pt>
    <dgm:pt modelId="{BC68BBF0-1E09-495D-BC5E-9BA61D6A4DBD}" type="parTrans" cxnId="{6F3E9B4E-D50E-4013-B5A0-AC58CAE8AF63}">
      <dgm:prSet/>
      <dgm:spPr/>
      <dgm:t>
        <a:bodyPr/>
        <a:lstStyle/>
        <a:p>
          <a:endParaRPr lang="cs-CZ"/>
        </a:p>
      </dgm:t>
    </dgm:pt>
    <dgm:pt modelId="{C0F864BA-3144-4DE7-B5CC-47BFDE63BE75}" type="sibTrans" cxnId="{6F3E9B4E-D50E-4013-B5A0-AC58CAE8AF63}">
      <dgm:prSet/>
      <dgm:spPr/>
      <dgm:t>
        <a:bodyPr/>
        <a:lstStyle/>
        <a:p>
          <a:endParaRPr lang="cs-CZ"/>
        </a:p>
      </dgm:t>
    </dgm:pt>
    <dgm:pt modelId="{4AEAB2B3-2A3D-4350-BB0A-06A1C7734678}" type="pres">
      <dgm:prSet presAssocID="{7A0FE6AA-9B5A-46D8-8938-087D5CA1C1C1}" presName="composite" presStyleCnt="0">
        <dgm:presLayoutVars>
          <dgm:chMax val="5"/>
          <dgm:dir/>
          <dgm:resizeHandles val="exact"/>
        </dgm:presLayoutVars>
      </dgm:prSet>
      <dgm:spPr/>
    </dgm:pt>
    <dgm:pt modelId="{75A48507-44C3-4497-AC9E-914B9FDF1B4B}" type="pres">
      <dgm:prSet presAssocID="{1557E599-B62D-4F49-AF96-96BAD8E039C4}" presName="circle1" presStyleLbl="lnNode1" presStyleIdx="0" presStyleCnt="3"/>
      <dgm:spPr/>
    </dgm:pt>
    <dgm:pt modelId="{FEA44DA1-A25E-4DFB-B1D2-D822716582D2}" type="pres">
      <dgm:prSet presAssocID="{1557E599-B62D-4F49-AF96-96BAD8E039C4}" presName="text1" presStyleLbl="revTx" presStyleIdx="0" presStyleCnt="3" custScaleX="239542" custScaleY="94273" custLinFactNeighborX="64725" custLinFactNeighborY="864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F486486-4452-4841-A996-6086FD0131FE}" type="pres">
      <dgm:prSet presAssocID="{1557E599-B62D-4F49-AF96-96BAD8E039C4}" presName="line1" presStyleLbl="callout" presStyleIdx="0" presStyleCnt="6"/>
      <dgm:spPr/>
    </dgm:pt>
    <dgm:pt modelId="{5917706A-5395-450E-992F-B3B1683022C6}" type="pres">
      <dgm:prSet presAssocID="{1557E599-B62D-4F49-AF96-96BAD8E039C4}" presName="d1" presStyleLbl="callout" presStyleIdx="1" presStyleCnt="6"/>
      <dgm:spPr/>
    </dgm:pt>
    <dgm:pt modelId="{FA18768D-36EA-4EB4-B7B8-7844C7059901}" type="pres">
      <dgm:prSet presAssocID="{64E68889-C4E0-4F44-9193-7C2F4BF59018}" presName="circle2" presStyleLbl="lnNode1" presStyleIdx="1" presStyleCnt="3"/>
      <dgm:spPr/>
    </dgm:pt>
    <dgm:pt modelId="{8031818D-BD4C-4441-91F2-B6D4D690838B}" type="pres">
      <dgm:prSet presAssocID="{64E68889-C4E0-4F44-9193-7C2F4BF59018}" presName="text2" presStyleLbl="revTx" presStyleIdx="1" presStyleCnt="3" custScaleX="239542" custScaleY="98506" custLinFactNeighborX="63716" custLinFactNeighborY="-244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F80F0A7-8B0F-4217-B288-4654F38186AA}" type="pres">
      <dgm:prSet presAssocID="{64E68889-C4E0-4F44-9193-7C2F4BF59018}" presName="line2" presStyleLbl="callout" presStyleIdx="2" presStyleCnt="6"/>
      <dgm:spPr/>
    </dgm:pt>
    <dgm:pt modelId="{EDCDEC71-7731-4621-B386-84462B07F1C6}" type="pres">
      <dgm:prSet presAssocID="{64E68889-C4E0-4F44-9193-7C2F4BF59018}" presName="d2" presStyleLbl="callout" presStyleIdx="3" presStyleCnt="6"/>
      <dgm:spPr/>
    </dgm:pt>
    <dgm:pt modelId="{BE545FB6-D93F-4DD6-83F2-93DFD5961094}" type="pres">
      <dgm:prSet presAssocID="{0A4B4E02-EAE2-4786-BE78-99908A881061}" presName="circle3" presStyleLbl="lnNode1" presStyleIdx="2" presStyleCnt="3"/>
      <dgm:spPr/>
    </dgm:pt>
    <dgm:pt modelId="{98062542-A023-428B-82BB-E3F5E1B1C059}" type="pres">
      <dgm:prSet presAssocID="{0A4B4E02-EAE2-4786-BE78-99908A881061}" presName="text3" presStyleLbl="revTx" presStyleIdx="2" presStyleCnt="3" custScaleX="202989" custScaleY="115916" custLinFactNeighborX="55769" custLinFactNeighborY="4326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2D48DF8-F75A-4A42-83CB-E73E856DB8C8}" type="pres">
      <dgm:prSet presAssocID="{0A4B4E02-EAE2-4786-BE78-99908A881061}" presName="line3" presStyleLbl="callout" presStyleIdx="4" presStyleCnt="6"/>
      <dgm:spPr/>
    </dgm:pt>
    <dgm:pt modelId="{A6281E8E-AF1D-42A2-B22A-44C5663FD94B}" type="pres">
      <dgm:prSet presAssocID="{0A4B4E02-EAE2-4786-BE78-99908A881061}" presName="d3" presStyleLbl="callout" presStyleIdx="5" presStyleCnt="6"/>
      <dgm:spPr/>
    </dgm:pt>
  </dgm:ptLst>
  <dgm:cxnLst>
    <dgm:cxn modelId="{B8D8573A-4DE0-4388-A55F-80C1F80DC162}" srcId="{7A0FE6AA-9B5A-46D8-8938-087D5CA1C1C1}" destId="{64E68889-C4E0-4F44-9193-7C2F4BF59018}" srcOrd="1" destOrd="0" parTransId="{1CA36482-AE02-4F09-A36B-3C9637F4F68C}" sibTransId="{ADEB5390-169D-4CBB-AB3F-4DD77FCB3A53}"/>
    <dgm:cxn modelId="{082D200D-AF04-4B1D-AFAA-BFC4F9D9CD34}" type="presOf" srcId="{0A4B4E02-EAE2-4786-BE78-99908A881061}" destId="{98062542-A023-428B-82BB-E3F5E1B1C059}" srcOrd="0" destOrd="0" presId="urn:microsoft.com/office/officeart/2005/8/layout/target1"/>
    <dgm:cxn modelId="{3468AC9D-E073-483B-B32D-DE1668B47CB6}" type="presOf" srcId="{64E68889-C4E0-4F44-9193-7C2F4BF59018}" destId="{8031818D-BD4C-4441-91F2-B6D4D690838B}" srcOrd="0" destOrd="0" presId="urn:microsoft.com/office/officeart/2005/8/layout/target1"/>
    <dgm:cxn modelId="{59005DC4-2797-496C-855E-D9A155CB708A}" type="presOf" srcId="{1557E599-B62D-4F49-AF96-96BAD8E039C4}" destId="{FEA44DA1-A25E-4DFB-B1D2-D822716582D2}" srcOrd="0" destOrd="0" presId="urn:microsoft.com/office/officeart/2005/8/layout/target1"/>
    <dgm:cxn modelId="{6F3E9B4E-D50E-4013-B5A0-AC58CAE8AF63}" srcId="{7A0FE6AA-9B5A-46D8-8938-087D5CA1C1C1}" destId="{0A4B4E02-EAE2-4786-BE78-99908A881061}" srcOrd="2" destOrd="0" parTransId="{BC68BBF0-1E09-495D-BC5E-9BA61D6A4DBD}" sibTransId="{C0F864BA-3144-4DE7-B5CC-47BFDE63BE75}"/>
    <dgm:cxn modelId="{2B1CCFCF-E4CF-4F6D-BA1C-A6B3D7398EFE}" srcId="{7A0FE6AA-9B5A-46D8-8938-087D5CA1C1C1}" destId="{1557E599-B62D-4F49-AF96-96BAD8E039C4}" srcOrd="0" destOrd="0" parTransId="{7943BD2B-271F-4411-A197-1E6D27A24741}" sibTransId="{4E59FBDC-393E-4361-A1BF-D8C5061FAC61}"/>
    <dgm:cxn modelId="{BE9CE5E5-B913-4A88-A066-B286EA15CFB3}" type="presOf" srcId="{7A0FE6AA-9B5A-46D8-8938-087D5CA1C1C1}" destId="{4AEAB2B3-2A3D-4350-BB0A-06A1C7734678}" srcOrd="0" destOrd="0" presId="urn:microsoft.com/office/officeart/2005/8/layout/target1"/>
    <dgm:cxn modelId="{5E2445C6-1C55-4E6B-A889-04B6ECFAF3D7}" type="presParOf" srcId="{4AEAB2B3-2A3D-4350-BB0A-06A1C7734678}" destId="{75A48507-44C3-4497-AC9E-914B9FDF1B4B}" srcOrd="0" destOrd="0" presId="urn:microsoft.com/office/officeart/2005/8/layout/target1"/>
    <dgm:cxn modelId="{B68F3777-E404-4BF3-ACF3-8BFD3342E9E4}" type="presParOf" srcId="{4AEAB2B3-2A3D-4350-BB0A-06A1C7734678}" destId="{FEA44DA1-A25E-4DFB-B1D2-D822716582D2}" srcOrd="1" destOrd="0" presId="urn:microsoft.com/office/officeart/2005/8/layout/target1"/>
    <dgm:cxn modelId="{17CDF158-0394-44DD-966D-947A1D0F657A}" type="presParOf" srcId="{4AEAB2B3-2A3D-4350-BB0A-06A1C7734678}" destId="{5F486486-4452-4841-A996-6086FD0131FE}" srcOrd="2" destOrd="0" presId="urn:microsoft.com/office/officeart/2005/8/layout/target1"/>
    <dgm:cxn modelId="{B1EF3C46-F8BA-415F-BA9C-102D83446CEE}" type="presParOf" srcId="{4AEAB2B3-2A3D-4350-BB0A-06A1C7734678}" destId="{5917706A-5395-450E-992F-B3B1683022C6}" srcOrd="3" destOrd="0" presId="urn:microsoft.com/office/officeart/2005/8/layout/target1"/>
    <dgm:cxn modelId="{3C0F6B9E-7FDD-4340-9D13-E88CA6F0D918}" type="presParOf" srcId="{4AEAB2B3-2A3D-4350-BB0A-06A1C7734678}" destId="{FA18768D-36EA-4EB4-B7B8-7844C7059901}" srcOrd="4" destOrd="0" presId="urn:microsoft.com/office/officeart/2005/8/layout/target1"/>
    <dgm:cxn modelId="{EBDD55F6-10B6-4FF9-AFAD-C0E7E1C79457}" type="presParOf" srcId="{4AEAB2B3-2A3D-4350-BB0A-06A1C7734678}" destId="{8031818D-BD4C-4441-91F2-B6D4D690838B}" srcOrd="5" destOrd="0" presId="urn:microsoft.com/office/officeart/2005/8/layout/target1"/>
    <dgm:cxn modelId="{F9053F37-42BE-4F88-BBC3-6BF63A2EEF82}" type="presParOf" srcId="{4AEAB2B3-2A3D-4350-BB0A-06A1C7734678}" destId="{8F80F0A7-8B0F-4217-B288-4654F38186AA}" srcOrd="6" destOrd="0" presId="urn:microsoft.com/office/officeart/2005/8/layout/target1"/>
    <dgm:cxn modelId="{1694D3AF-5454-433D-B524-912CE737460D}" type="presParOf" srcId="{4AEAB2B3-2A3D-4350-BB0A-06A1C7734678}" destId="{EDCDEC71-7731-4621-B386-84462B07F1C6}" srcOrd="7" destOrd="0" presId="urn:microsoft.com/office/officeart/2005/8/layout/target1"/>
    <dgm:cxn modelId="{06D32AD9-94AE-4705-8989-B1A04E6F8449}" type="presParOf" srcId="{4AEAB2B3-2A3D-4350-BB0A-06A1C7734678}" destId="{BE545FB6-D93F-4DD6-83F2-93DFD5961094}" srcOrd="8" destOrd="0" presId="urn:microsoft.com/office/officeart/2005/8/layout/target1"/>
    <dgm:cxn modelId="{97C62AB9-3692-474B-B1AB-6A6150F493C2}" type="presParOf" srcId="{4AEAB2B3-2A3D-4350-BB0A-06A1C7734678}" destId="{98062542-A023-428B-82BB-E3F5E1B1C059}" srcOrd="9" destOrd="0" presId="urn:microsoft.com/office/officeart/2005/8/layout/target1"/>
    <dgm:cxn modelId="{0BD326C0-0EA5-4831-9CE8-96B415F0CC01}" type="presParOf" srcId="{4AEAB2B3-2A3D-4350-BB0A-06A1C7734678}" destId="{82D48DF8-F75A-4A42-83CB-E73E856DB8C8}" srcOrd="10" destOrd="0" presId="urn:microsoft.com/office/officeart/2005/8/layout/target1"/>
    <dgm:cxn modelId="{58F16A8B-09C1-4A18-B7C1-6642E60F5AA1}" type="presParOf" srcId="{4AEAB2B3-2A3D-4350-BB0A-06A1C7734678}" destId="{A6281E8E-AF1D-42A2-B22A-44C5663FD94B}" srcOrd="11" destOrd="0" presId="urn:microsoft.com/office/officeart/2005/8/layout/targe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545FB6-D93F-4DD6-83F2-93DFD5961094}">
      <dsp:nvSpPr>
        <dsp:cNvPr id="0" name=""/>
        <dsp:cNvSpPr/>
      </dsp:nvSpPr>
      <dsp:spPr>
        <a:xfrm>
          <a:off x="695232" y="1126978"/>
          <a:ext cx="3423828" cy="342382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18768D-36EA-4EB4-B7B8-7844C7059901}">
      <dsp:nvSpPr>
        <dsp:cNvPr id="0" name=""/>
        <dsp:cNvSpPr/>
      </dsp:nvSpPr>
      <dsp:spPr>
        <a:xfrm>
          <a:off x="1379997" y="1811743"/>
          <a:ext cx="2054296" cy="205429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A48507-44C3-4497-AC9E-914B9FDF1B4B}">
      <dsp:nvSpPr>
        <dsp:cNvPr id="0" name=""/>
        <dsp:cNvSpPr/>
      </dsp:nvSpPr>
      <dsp:spPr>
        <a:xfrm>
          <a:off x="2064763" y="2496509"/>
          <a:ext cx="684765" cy="68476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A44DA1-A25E-4DFB-B1D2-D822716582D2}">
      <dsp:nvSpPr>
        <dsp:cNvPr id="0" name=""/>
        <dsp:cNvSpPr/>
      </dsp:nvSpPr>
      <dsp:spPr>
        <a:xfrm>
          <a:off x="4190510" y="100608"/>
          <a:ext cx="4100753" cy="9414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3048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latin typeface="Arial" pitchFamily="34" charset="0"/>
              <a:cs typeface="Arial" pitchFamily="34" charset="0"/>
            </a:rPr>
            <a:t>    malé pevné jádro</a:t>
          </a:r>
          <a:endParaRPr lang="cs-CZ" sz="2400" kern="1200" dirty="0">
            <a:latin typeface="Arial" pitchFamily="34" charset="0"/>
            <a:cs typeface="Arial" pitchFamily="34" charset="0"/>
          </a:endParaRPr>
        </a:p>
      </dsp:txBody>
      <dsp:txXfrm>
        <a:off x="4190510" y="100608"/>
        <a:ext cx="4100753" cy="941425"/>
      </dsp:txXfrm>
    </dsp:sp>
    <dsp:sp modelId="{5F486486-4452-4841-A996-6086FD0131FE}">
      <dsp:nvSpPr>
        <dsp:cNvPr id="0" name=""/>
        <dsp:cNvSpPr/>
      </dsp:nvSpPr>
      <dsp:spPr>
        <a:xfrm>
          <a:off x="4261719" y="485010"/>
          <a:ext cx="42797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17706A-5395-450E-992F-B3B1683022C6}">
      <dsp:nvSpPr>
        <dsp:cNvPr id="0" name=""/>
        <dsp:cNvSpPr/>
      </dsp:nvSpPr>
      <dsp:spPr>
        <a:xfrm rot="5400000">
          <a:off x="2156921" y="735805"/>
          <a:ext cx="2353311" cy="1852861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31818D-BD4C-4441-91F2-B6D4D690838B}">
      <dsp:nvSpPr>
        <dsp:cNvPr id="0" name=""/>
        <dsp:cNvSpPr/>
      </dsp:nvSpPr>
      <dsp:spPr>
        <a:xfrm>
          <a:off x="4190510" y="967362"/>
          <a:ext cx="4100753" cy="9836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3048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latin typeface="Arial" pitchFamily="34" charset="0"/>
              <a:cs typeface="Arial" pitchFamily="34" charset="0"/>
            </a:rPr>
            <a:t>     polotekuté vnější jádro</a:t>
          </a:r>
          <a:endParaRPr lang="cs-CZ" sz="2400" kern="1200" dirty="0">
            <a:latin typeface="Arial" pitchFamily="34" charset="0"/>
            <a:cs typeface="Arial" pitchFamily="34" charset="0"/>
          </a:endParaRPr>
        </a:p>
      </dsp:txBody>
      <dsp:txXfrm>
        <a:off x="4190510" y="967362"/>
        <a:ext cx="4100753" cy="983697"/>
      </dsp:txXfrm>
    </dsp:sp>
    <dsp:sp modelId="{8F80F0A7-8B0F-4217-B288-4654F38186AA}">
      <dsp:nvSpPr>
        <dsp:cNvPr id="0" name=""/>
        <dsp:cNvSpPr/>
      </dsp:nvSpPr>
      <dsp:spPr>
        <a:xfrm>
          <a:off x="4261719" y="1483627"/>
          <a:ext cx="42797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CDEC71-7731-4621-B386-84462B07F1C6}">
      <dsp:nvSpPr>
        <dsp:cNvPr id="0" name=""/>
        <dsp:cNvSpPr/>
      </dsp:nvSpPr>
      <dsp:spPr>
        <a:xfrm rot="5400000">
          <a:off x="2662050" y="1718844"/>
          <a:ext cx="1833802" cy="1362112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062542-A023-428B-82BB-E3F5E1B1C059}">
      <dsp:nvSpPr>
        <dsp:cNvPr id="0" name=""/>
        <dsp:cNvSpPr/>
      </dsp:nvSpPr>
      <dsp:spPr>
        <a:xfrm>
          <a:off x="4762874" y="2335516"/>
          <a:ext cx="3474997" cy="11575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3048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latin typeface="Arial" pitchFamily="34" charset="0"/>
              <a:cs typeface="Arial" pitchFamily="34" charset="0"/>
            </a:rPr>
            <a:t>plášť a zemská kůra, která se dělí na oceánskou a kontinentální</a:t>
          </a:r>
          <a:endParaRPr lang="cs-CZ" sz="2400" kern="1200" dirty="0">
            <a:latin typeface="Arial" pitchFamily="34" charset="0"/>
            <a:cs typeface="Arial" pitchFamily="34" charset="0"/>
          </a:endParaRPr>
        </a:p>
      </dsp:txBody>
      <dsp:txXfrm>
        <a:off x="4762874" y="2335516"/>
        <a:ext cx="3474997" cy="1157556"/>
      </dsp:txXfrm>
    </dsp:sp>
    <dsp:sp modelId="{82D48DF8-F75A-4A42-83CB-E73E856DB8C8}">
      <dsp:nvSpPr>
        <dsp:cNvPr id="0" name=""/>
        <dsp:cNvSpPr/>
      </dsp:nvSpPr>
      <dsp:spPr>
        <a:xfrm>
          <a:off x="4261719" y="2482243"/>
          <a:ext cx="42797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281E8E-AF1D-42A2-B22A-44C5663FD94B}">
      <dsp:nvSpPr>
        <dsp:cNvPr id="0" name=""/>
        <dsp:cNvSpPr/>
      </dsp:nvSpPr>
      <dsp:spPr>
        <a:xfrm rot="5400000">
          <a:off x="3167806" y="2701083"/>
          <a:ext cx="1310184" cy="871364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1">
  <dgm:title val=""/>
  <dgm:desc val=""/>
  <dgm:catLst>
    <dgm:cat type="relationship" pri="25000"/>
    <dgm:cat type="convert" pri="2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equ" val="0">
            <dgm:constrLst/>
          </dgm:if>
          <dgm:if name="Name4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r" for="ch" forName="line1" refType="l" refFor="ch" refForName="text1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5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4432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6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86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717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7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29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662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25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r" for="ch" forName="text4" refType="w"/>
              <dgm:constr type="t" for="ch" forName="text4" refType="b" refFor="ch" refForName="text3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852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8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r" for="ch" forName="text1" refType="w"/>
              <dgm:constr type="ctrY" for="ch" forName="text1" refType="h" fact="0.13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r" for="ch" forName="text2" refType="w"/>
              <dgm:constr type="ctrY" for="ch" forName="text2" refType="h" fact="0.27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498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r" for="ch" forName="text3" refType="w"/>
              <dgm:constr type="ctrY" for="ch" forName="text3" refType="h" fact="0.41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394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r" for="ch" forName="text4" refType="w"/>
              <dgm:constr type="ctrY" for="ch" forName="text4" refType="h" fact="0.547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46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r" for="ch" forName="text5" refType="w"/>
              <dgm:constr type="ctrY" for="ch" forName="text5" refType="h" fact="0.68"/>
              <dgm:constr type="l" for="ch" forName="line5" refType="w" fact="0.625"/>
              <dgm:constr type="ctrY" for="ch" forName="line5" refType="ctrY" refFor="ch" refForName="text5"/>
              <dgm:constr type="w" for="ch" forName="line5" refType="w" fact="0.075"/>
              <dgm:constr type="h" for="ch" forName="line5"/>
              <dgm:constr type="l" for="ch" forName="d5" refType="w" fact="0.49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9"/>
        </dgm:choose>
      </dgm:if>
      <dgm:else name="Name10">
        <dgm:choose name="Name11">
          <dgm:if name="Name12" axis="ch" ptType="node" func="cnt" op="equ" val="0">
            <dgm:constrLst/>
          </dgm:if>
          <dgm:if name="Name13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14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5567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15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14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282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16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0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337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74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l" for="ch" forName="text4"/>
              <dgm:constr type="t" for="ch" forName="text4" refType="b" refFor="ch" refForName="text3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147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17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l" for="ch" forName="text1"/>
              <dgm:constr type="ctrY" for="ch" forName="text1" refType="h" fact="0.13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l" for="ch" forName="text2"/>
              <dgm:constr type="ctrY" for="ch" forName="text2" refType="h" fact="0.27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502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l" for="ch" forName="text3"/>
              <dgm:constr type="ctrY" for="ch" forName="text3" refType="h" fact="0.41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606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l" for="ch" forName="text4"/>
              <dgm:constr type="ctrY" for="ch" forName="text4" refType="h" fact="0.547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54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l" for="ch" forName="text5"/>
              <dgm:constr type="ctrY" for="ch" forName="text5" refType="h" fact="0.68"/>
              <dgm:constr type="l" for="ch" forName="line5" refType="r" refFor="ch" refForName="text5"/>
              <dgm:constr type="ctrY" for="ch" forName="line5" refType="ctrY" refFor="ch" refForName="text5"/>
              <dgm:constr type="r" for="ch" forName="line5" refType="w" fact="0.375"/>
              <dgm:constr type="h" for="ch" forName="line5"/>
              <dgm:constr type="r" for="ch" forName="d5" refType="w" fact="0.50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18"/>
        </dgm:choose>
      </dgm:else>
    </dgm:choose>
    <dgm:ruleLst/>
    <dgm:forEach name="Name19" axis="ch" ptType="node" cnt="1">
      <dgm:layoutNode name="circle1" styleLbl="l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text1" styleLbl="revTx">
        <dgm:varLst>
          <dgm:bulletEnabled val="1"/>
        </dgm:varLst>
        <dgm:choose name="Name20">
          <dgm:if name="Name21" func="var" arg="dir" op="equ" val="norm">
            <dgm:choose name="Name22">
              <dgm:if name="Name2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4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25">
            <dgm:choose name="Name26">
              <dgm:if name="Name2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8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29">
          <dgm:if name="Name30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31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1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1" styleLbl="callout">
        <dgm:alg type="sp"/>
        <dgm:choose name="Name32">
          <dgm:if name="Name33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34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35" axis="ch" ptType="node" st="2" cnt="1">
      <dgm:layoutNode name="circle2" styleLbl="lnNode1">
        <dgm:alg type="sp"/>
        <dgm:shape xmlns:r="http://schemas.openxmlformats.org/officeDocument/2006/relationships" type="ellipse" r:blip="" zOrderOff="-5">
          <dgm:adjLst/>
        </dgm:shape>
        <dgm:presOf/>
        <dgm:constrLst/>
        <dgm:ruleLst/>
      </dgm:layoutNode>
      <dgm:layoutNode name="text2" styleLbl="revTx">
        <dgm:varLst>
          <dgm:bulletEnabled val="1"/>
        </dgm:varLst>
        <dgm:choose name="Name36">
          <dgm:if name="Name37" func="var" arg="dir" op="equ" val="norm">
            <dgm:choose name="Name38">
              <dgm:if name="Name3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0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41">
            <dgm:choose name="Name42">
              <dgm:if name="Name4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4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45">
          <dgm:if name="Name46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47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2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2" styleLbl="callout">
        <dgm:alg type="sp"/>
        <dgm:choose name="Name48">
          <dgm:if name="Name49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50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51" axis="ch" ptType="node" st="3" cnt="1">
      <dgm:layoutNode name="circle3" styleLbl="lnNode1">
        <dgm:alg type="sp"/>
        <dgm:shape xmlns:r="http://schemas.openxmlformats.org/officeDocument/2006/relationships" type="ellipse" r:blip="" zOrderOff="-10">
          <dgm:adjLst/>
        </dgm:shape>
        <dgm:presOf/>
        <dgm:constrLst/>
        <dgm:ruleLst/>
      </dgm:layoutNode>
      <dgm:layoutNode name="text3" styleLbl="revTx">
        <dgm:varLst>
          <dgm:bulletEnabled val="1"/>
        </dgm:varLst>
        <dgm:choose name="Name52">
          <dgm:if name="Name53" func="var" arg="dir" op="equ" val="norm">
            <dgm:choose name="Name54">
              <dgm:if name="Name5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56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57">
            <dgm:choose name="Name58">
              <dgm:if name="Name5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60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61">
          <dgm:if name="Name62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63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3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3" styleLbl="callout">
        <dgm:alg type="sp"/>
        <dgm:choose name="Name64">
          <dgm:if name="Name65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66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67" axis="ch" ptType="node" st="4" cnt="1">
      <dgm:layoutNode name="circle4" styleLbl="lnNode1">
        <dgm:alg type="sp"/>
        <dgm:shape xmlns:r="http://schemas.openxmlformats.org/officeDocument/2006/relationships" type="ellipse" r:blip="" zOrderOff="-15">
          <dgm:adjLst/>
        </dgm:shape>
        <dgm:presOf/>
        <dgm:constrLst/>
        <dgm:ruleLst/>
      </dgm:layoutNode>
      <dgm:layoutNode name="text4" styleLbl="revTx">
        <dgm:varLst>
          <dgm:bulletEnabled val="1"/>
        </dgm:varLst>
        <dgm:choose name="Name68">
          <dgm:if name="Name69" func="var" arg="dir" op="equ" val="norm">
            <dgm:choose name="Name70">
              <dgm:if name="Name7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2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73">
            <dgm:choose name="Name74">
              <dgm:if name="Name7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6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77">
          <dgm:if name="Name78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79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4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4" styleLbl="callout">
        <dgm:alg type="sp"/>
        <dgm:choose name="Name80">
          <dgm:if name="Name81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82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83" axis="ch" ptType="node" st="5" cnt="1">
      <dgm:layoutNode name="circle5" styleLbl="lnNode1">
        <dgm:alg type="sp"/>
        <dgm:shape xmlns:r="http://schemas.openxmlformats.org/officeDocument/2006/relationships" type="ellipse" r:blip="" zOrderOff="-20">
          <dgm:adjLst/>
        </dgm:shape>
        <dgm:presOf/>
        <dgm:constrLst/>
        <dgm:ruleLst/>
      </dgm:layoutNode>
      <dgm:layoutNode name="text5" styleLbl="revTx">
        <dgm:varLst>
          <dgm:bulletEnabled val="1"/>
        </dgm:varLst>
        <dgm:choose name="Name84">
          <dgm:if name="Name85" func="var" arg="dir" op="equ" val="norm">
            <dgm:choose name="Name86">
              <dgm:if name="Name8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88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89">
            <dgm:choose name="Name90">
              <dgm:if name="Name9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92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93">
          <dgm:if name="Name94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95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5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5" styleLbl="callout">
        <dgm:alg type="sp"/>
        <dgm:choose name="Name96">
          <dgm:if name="Name97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98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790DEC-25C8-40A2-A25E-A9151CA854DF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8E075E-6B81-41AB-A80D-AEDB285E8A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4047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1445384-5C98-47B0-8C0D-85C3960E4E4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1445384-5C98-47B0-8C0D-85C3960E4E4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1445384-5C98-47B0-8C0D-85C3960E4E4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1445384-5C98-47B0-8C0D-85C3960E4E4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1445384-5C98-47B0-8C0D-85C3960E4E4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1445384-5C98-47B0-8C0D-85C3960E4E4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1445384-5C98-47B0-8C0D-85C3960E4E4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47AEE6F-B4AB-432B-8B6A-4155263DB2B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1692188"/>
          </a:xfrm>
        </p:spPr>
        <p:txBody>
          <a:bodyPr>
            <a:normAutofit/>
          </a:bodyPr>
          <a:lstStyle/>
          <a:p>
            <a:pPr marL="182880" algn="ctr"/>
            <a:r>
              <a:rPr lang="cs-CZ" sz="4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PLANETA ZEMĚ</a:t>
            </a: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365104"/>
            <a:ext cx="6400800" cy="697632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Zpracovala: Mgr.</a:t>
            </a:r>
            <a:r>
              <a:rPr lang="cs-CZ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Kateřina Holá</a:t>
            </a:r>
          </a:p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 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04213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736063027"/>
              </p:ext>
            </p:extLst>
          </p:nvPr>
        </p:nvGraphicFramePr>
        <p:xfrm>
          <a:off x="479617" y="1772816"/>
          <a:ext cx="8229600" cy="4493538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1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VY_32_INOVACE_53_Z_07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ZEMĚPIS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Planeta </a:t>
                      </a: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Země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 Kateřina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Holá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Planeta 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Země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, složení, tvar a povrch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Seznámení s učivem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Speciální ZŠ/6. -9.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</a:t>
                      </a:r>
                    </a:p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9.5.2013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>
          <a:xfrm>
            <a:off x="539552" y="6381329"/>
            <a:ext cx="8208912" cy="288031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7973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PLANETA ZEMĚ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kaculinka\AppData\Local\Microsoft\Windows\Temporary Internet Files\Content.IE5\32E2AD2E\MP900430849[1].jpg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11" t="3572" r="16606" b="3227"/>
          <a:stretch/>
        </p:blipFill>
        <p:spPr bwMode="auto">
          <a:xfrm>
            <a:off x="2042160" y="1767840"/>
            <a:ext cx="4922520" cy="4373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76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PLANETA ZEMĚ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268760"/>
            <a:ext cx="8640960" cy="5256584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třetí planeta sluneční soustavy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jediné planetární těleso, na němž je dle současných vědeckých poznatků potvrzen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život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nejspíše vznikla před 4,6 miliardami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let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krátce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po svém vzniku získala svůj jediný přirozený satelit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– Měsíc 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emě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obíhá kolem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Slunce, ale také kolem své vlastní osy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je dynamickou planetou, která se skládá z jednotlivých zemských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sfér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jedná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se o nedokonalou kouli s poloměrem 6378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km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627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SLOŽENÍ ZEMĚ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922730810"/>
              </p:ext>
            </p:extLst>
          </p:nvPr>
        </p:nvGraphicFramePr>
        <p:xfrm>
          <a:off x="457200" y="1600200"/>
          <a:ext cx="8291264" cy="4565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46269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TVAR ZEMĚ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400" dirty="0">
                <a:latin typeface="Arial" pitchFamily="34" charset="0"/>
                <a:cs typeface="Arial" pitchFamily="34" charset="0"/>
              </a:rPr>
              <a:t>jedná se o nedokonalou kouli s poloměrem 6378 km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ve starověku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se lidé domnívali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, že je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Země plochá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proti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tomuto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názoru postupně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svědčily různé vědecké poznatky a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pozorování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kulatost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Země (stejně jako jiných planet, Slunce i Měsíce) je dána vlastnostmi gravitační síly</a:t>
            </a:r>
          </a:p>
        </p:txBody>
      </p:sp>
      <p:pic>
        <p:nvPicPr>
          <p:cNvPr id="1029" name="Picture 5" descr="C:\Users\kaculinka\AppData\Local\Microsoft\Windows\Temporary Internet Files\Content.IE5\HNBU8AQN\MP90028919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293096"/>
            <a:ext cx="2836912" cy="2340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0439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POVRCH ZEMĚ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51520" y="1268760"/>
            <a:ext cx="8640960" cy="5400600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celkový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povrch Země je 510 065 284,702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km</a:t>
            </a:r>
            <a:r>
              <a:rPr lang="cs-CZ" sz="2400" baseline="30000" dirty="0" smtClean="0">
                <a:latin typeface="Arial" pitchFamily="34" charset="0"/>
                <a:cs typeface="Arial" pitchFamily="34" charset="0"/>
              </a:rPr>
              <a:t>2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větší část povrchu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70,8 %,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je pokryta Světovým oceánem kapalné vody, což představuje 361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126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221,569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km</a:t>
            </a:r>
            <a:r>
              <a:rPr lang="cs-CZ" sz="2400" baseline="30000" dirty="0" smtClean="0">
                <a:latin typeface="Arial" pitchFamily="34" charset="0"/>
                <a:cs typeface="Arial" pitchFamily="34" charset="0"/>
              </a:rPr>
              <a:t>2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souš zabírá 29,2 %, což odpovídá 148 939 063,133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km</a:t>
            </a:r>
            <a:r>
              <a:rPr lang="cs-CZ" sz="2400" baseline="30000" dirty="0" smtClean="0">
                <a:latin typeface="Arial" pitchFamily="34" charset="0"/>
                <a:cs typeface="Arial" pitchFamily="34" charset="0"/>
              </a:rPr>
              <a:t>2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oceány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a pevnina nejsou na světě rozmístěny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rovnoměrně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většina souše připadá na severní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polokouli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jižní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polokoule je pak tvořena převážně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oceány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souš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je na zemském povrchu rozdělena nepravidelně do šesti velkých oblastí nazývaných kontinenty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kontinenty se nazývají: Asie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, Amerika, Afrika, Antarktida, Evropa a Austrálie</a:t>
            </a:r>
          </a:p>
        </p:txBody>
      </p:sp>
    </p:spTree>
    <p:extLst>
      <p:ext uri="{BB962C8B-B14F-4D97-AF65-F5344CB8AC3E}">
        <p14:creationId xmlns:p14="http://schemas.microsoft.com/office/powerpoint/2010/main" val="2447713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SVĚTADILY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1196752"/>
            <a:ext cx="8229600" cy="5483212"/>
          </a:xfrm>
        </p:spPr>
        <p:txBody>
          <a:bodyPr numCol="2">
            <a:norm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Austrálie</a:t>
            </a:r>
          </a:p>
          <a:p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Antarktida</a:t>
            </a:r>
          </a:p>
          <a:p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Afrika </a:t>
            </a:r>
          </a:p>
          <a:p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Jižní Amerika </a:t>
            </a: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Severní Amerika</a:t>
            </a: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Evropa </a:t>
            </a:r>
          </a:p>
          <a:p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Asie </a:t>
            </a: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 descr="C:\Users\kaculinka\AppData\Local\Microsoft\Windows\Temporary Internet Files\Content.IE5\8TNBAV5T\MC9003269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953" y="3913429"/>
            <a:ext cx="1289583" cy="136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kaculinka\AppData\Local\Microsoft\Windows\Temporary Internet Files\Content.IE5\JLE9MA6V\MC90032694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763" y="5009464"/>
            <a:ext cx="1044213" cy="1698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Users\kaculinka\AppData\Local\Microsoft\Windows\Temporary Internet Files\Content.IE5\VUP0HC47\MC90032694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739293"/>
            <a:ext cx="1610258" cy="179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C:\Users\kaculinka\AppData\Local\Microsoft\Windows\Temporary Internet Files\Content.IE5\SR9WED0U\MC90032695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808" y="2204864"/>
            <a:ext cx="1299862" cy="1117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5" name="Picture 11" descr="C:\Users\kaculinka\AppData\Local\Microsoft\Windows\Temporary Internet Files\Content.IE5\HNBU8AQN\MC90032695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343" y="4885759"/>
            <a:ext cx="1619250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C:\Users\kaculinka\AppData\Local\Microsoft\Windows\Temporary Internet Files\Content.IE5\32E2AD2E\MC90032694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512" y="2870190"/>
            <a:ext cx="1816913" cy="1723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7" name="Picture 13" descr="C:\Users\kaculinka\AppData\Local\Microsoft\Windows\Temporary Internet Files\Content.IE5\32E2AD2E\MC90032695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900" y="951783"/>
            <a:ext cx="1114185" cy="1066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7957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GLÓBUS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268760"/>
            <a:ext cx="8784976" cy="5256584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v hodinách zeměpisu se používá zmenšený otáčivý model zeměkoule, kterému se říká Glóbus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zobrazení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Země na glóbu je poměrně realistické 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5" name="Picture 3" descr="C:\Users\kaculinka\AppData\Local\Microsoft\Windows\Temporary Internet Files\Content.IE5\8TNBAV5T\MC90043487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573784"/>
            <a:ext cx="4063714" cy="4063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kaculinka\AppData\Local\Microsoft\Windows\Temporary Internet Files\Content.IE5\SR9WED0U\MP900387621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166" y="2708920"/>
            <a:ext cx="2873562" cy="4028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5145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844824"/>
            <a:ext cx="7704856" cy="4032448"/>
          </a:xfrm>
        </p:spPr>
        <p:txBody>
          <a:bodyPr>
            <a:normAutofit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</a:rPr>
              <a:t>Microsoft - 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  <a:hlinkClick r:id="rId3"/>
              </a:rPr>
              <a:t>http://office.microsoft.com</a:t>
            </a: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Arial" pitchFamily="34" charset="0"/>
              <a:ea typeface="Verdana"/>
              <a:cs typeface="Arial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12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/>
                <a:ea typeface="Times New Roman"/>
              </a:rPr>
              <a:t>„</a:t>
            </a:r>
            <a:r>
              <a:rPr lang="cs-CZ" sz="1200" b="0" dirty="0" smtClean="0">
                <a:latin typeface="Arial"/>
                <a:ea typeface="Times New Roman"/>
              </a:rPr>
              <a:t>Materiál </a:t>
            </a:r>
            <a:r>
              <a:rPr lang="cs-CZ" sz="1200" b="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23528" y="6165304"/>
            <a:ext cx="8496943" cy="504057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89853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170</TotalTime>
  <Words>480</Words>
  <Application>Microsoft Office PowerPoint</Application>
  <PresentationFormat>Předvádění na obrazovce (4:3)</PresentationFormat>
  <Paragraphs>98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Arkýř</vt:lpstr>
      <vt:lpstr>PLANETA ZEMĚ </vt:lpstr>
      <vt:lpstr>Prezentace aplikace PowerPoint</vt:lpstr>
      <vt:lpstr>PLANETA ZEMĚ</vt:lpstr>
      <vt:lpstr>PLANETA ZEMĚ</vt:lpstr>
      <vt:lpstr>SLOŽENÍ ZEMĚ</vt:lpstr>
      <vt:lpstr>TVAR ZEMĚ</vt:lpstr>
      <vt:lpstr>POVRCH ZEMĚ</vt:lpstr>
      <vt:lpstr>SVĚTADILY</vt:lpstr>
      <vt:lpstr>GLÓBUS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kaculinka</dc:creator>
  <cp:lastModifiedBy>franzova</cp:lastModifiedBy>
  <cp:revision>16</cp:revision>
  <dcterms:created xsi:type="dcterms:W3CDTF">2013-04-13T13:29:10Z</dcterms:created>
  <dcterms:modified xsi:type="dcterms:W3CDTF">2014-01-06T12:16:07Z</dcterms:modified>
</cp:coreProperties>
</file>