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C90B-D082-4D2D-A962-6E070DD28577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D8F84-E88D-4BE1-8FFD-A6FE42A6F6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0853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3CC90B-D082-4D2D-A962-6E070DD28577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7D8F84-E88D-4BE1-8FFD-A6FE42A6F6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1385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697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>
              <a:buNone/>
            </a:pPr>
            <a:r>
              <a:rPr lang="cs-CZ" sz="7200" b="1" i="1" smtClean="0"/>
              <a:t>SOUSTAVY ROVNIC</a:t>
            </a:r>
            <a:endParaRPr lang="cs-CZ" sz="7200" b="1" i="1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63049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10652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37323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1243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8071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35327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82009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3699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11882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</Words>
  <Application>Microsoft Office PowerPoint</Application>
  <PresentationFormat>Předvádění na obrazovce (4:3)</PresentationFormat>
  <Paragraphs>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SOUSTAVY ROVNIC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Boxed s.r.o.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Operator</dc:creator>
  <cp:lastModifiedBy>Operator</cp:lastModifiedBy>
  <cp:revision>1</cp:revision>
  <dcterms:created xsi:type="dcterms:W3CDTF">2012-03-23T13:53:27Z</dcterms:created>
  <dcterms:modified xsi:type="dcterms:W3CDTF">2012-03-23T13:53:27Z</dcterms:modified>
</cp:coreProperties>
</file>