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9" r:id="rId3"/>
    <p:sldId id="266" r:id="rId4"/>
    <p:sldId id="267" r:id="rId5"/>
    <p:sldId id="268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FC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VY_52_INOVACE_04_02_02_ROČNÍ </a:t>
          </a:r>
          <a:r>
            <a:rPr lang="cs-CZ" sz="1800" baseline="0" smtClean="0"/>
            <a:t>OBDOBÍ V OBRÁZCÍCH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Eva Strnadová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ROČNÍ OBDOBÍ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8B7123-DD61-47EB-8FBE-9D174854585C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96BD58A-51F5-42B3-9926-119A5054CF04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EB0E0DD-13B3-46A6-89B7-E010A5E464AA}" type="presOf" srcId="{B651F6E3-6281-48DB-9319-2AEAFDAE7572}" destId="{619D679B-A015-4ECF-8348-D1034C574F40}" srcOrd="0" destOrd="0" presId="urn:microsoft.com/office/officeart/2005/8/layout/target3"/>
    <dgm:cxn modelId="{B47D82AE-9ED4-4749-89EA-330E40929633}" type="presOf" srcId="{D1D4F407-5343-4D3F-B5B9-D407B03CAEB4}" destId="{AED2198E-93D5-4001-81B4-73124B309672}" srcOrd="1" destOrd="0" presId="urn:microsoft.com/office/officeart/2005/8/layout/target3"/>
    <dgm:cxn modelId="{DC097590-B1F8-4375-9044-D7AA6708017D}" type="presOf" srcId="{4C35D32F-0EAB-4CD7-82EE-45574DC2A586}" destId="{890E4F0B-2866-4A3F-A3C7-2A14B1797930}" srcOrd="1" destOrd="0" presId="urn:microsoft.com/office/officeart/2005/8/layout/target3"/>
    <dgm:cxn modelId="{CF98F71A-E163-43FB-8512-451B3ABA0C99}" type="presOf" srcId="{D1D4F407-5343-4D3F-B5B9-D407B03CAEB4}" destId="{D005CE8C-CC26-4C3E-AC11-E15060ECD759}" srcOrd="0" destOrd="0" presId="urn:microsoft.com/office/officeart/2005/8/layout/target3"/>
    <dgm:cxn modelId="{687977E9-7813-4718-9912-9939B08FF5C7}" type="presOf" srcId="{D1B46980-6531-4606-95E6-44980827E919}" destId="{2BE915AB-18AA-4053-B92C-3BFC9ED204BB}" srcOrd="1" destOrd="0" presId="urn:microsoft.com/office/officeart/2005/8/layout/target3"/>
    <dgm:cxn modelId="{B48EAC5A-AA3B-409E-BF8B-4F13F787E20D}" type="presOf" srcId="{4C35D32F-0EAB-4CD7-82EE-45574DC2A586}" destId="{8BEBB6EC-1DAA-4CAC-8A25-BC0FCBD5DBD5}" srcOrd="0" destOrd="0" presId="urn:microsoft.com/office/officeart/2005/8/layout/target3"/>
    <dgm:cxn modelId="{058AB862-1BE6-4153-9B21-FD33D806BCE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61EC0F9-EF9A-46B0-A3CA-0A59ACE8AFE9}" type="presOf" srcId="{B651F6E3-6281-48DB-9319-2AEAFDAE7572}" destId="{6BB5E863-4638-4E1D-BFDE-399D028AC4ED}" srcOrd="1" destOrd="0" presId="urn:microsoft.com/office/officeart/2005/8/layout/target3"/>
    <dgm:cxn modelId="{74FB75FB-CDBC-472B-A353-58A6F1312BC7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54AA563-A2E9-4F05-AB2C-2B68C2A511B7}" type="presParOf" srcId="{333A1088-737F-45CB-B68E-254E46348037}" destId="{F5ABB229-8D3B-4694-996A-96F23CF14429}" srcOrd="0" destOrd="0" presId="urn:microsoft.com/office/officeart/2005/8/layout/target3"/>
    <dgm:cxn modelId="{9608CAEE-9AAE-4CE7-AFC4-535DA08F7015}" type="presParOf" srcId="{333A1088-737F-45CB-B68E-254E46348037}" destId="{F41139FD-01EE-4571-8B17-4FB00FC51163}" srcOrd="1" destOrd="0" presId="urn:microsoft.com/office/officeart/2005/8/layout/target3"/>
    <dgm:cxn modelId="{BB028D6D-AC04-4940-8B21-C81C7EFD0E52}" type="presParOf" srcId="{333A1088-737F-45CB-B68E-254E46348037}" destId="{D005CE8C-CC26-4C3E-AC11-E15060ECD759}" srcOrd="2" destOrd="0" presId="urn:microsoft.com/office/officeart/2005/8/layout/target3"/>
    <dgm:cxn modelId="{02611208-6172-4CEB-8A01-8881F9A018F6}" type="presParOf" srcId="{333A1088-737F-45CB-B68E-254E46348037}" destId="{2C702D82-9B77-49B7-9568-BB8EB47C3372}" srcOrd="3" destOrd="0" presId="urn:microsoft.com/office/officeart/2005/8/layout/target3"/>
    <dgm:cxn modelId="{277CF457-30D0-4D82-BAF0-B1B77A54DAB1}" type="presParOf" srcId="{333A1088-737F-45CB-B68E-254E46348037}" destId="{A52A0455-90FF-4808-ABD0-F02540D31D5A}" srcOrd="4" destOrd="0" presId="urn:microsoft.com/office/officeart/2005/8/layout/target3"/>
    <dgm:cxn modelId="{D5EEEF3C-5F9B-41D1-BCB1-8335CDD3DFE1}" type="presParOf" srcId="{333A1088-737F-45CB-B68E-254E46348037}" destId="{6140AFEC-043D-4C43-A2F9-D0F5331DF3A3}" srcOrd="5" destOrd="0" presId="urn:microsoft.com/office/officeart/2005/8/layout/target3"/>
    <dgm:cxn modelId="{2A4ED5E3-3B3F-4EB2-89CA-50E6239BDC47}" type="presParOf" srcId="{333A1088-737F-45CB-B68E-254E46348037}" destId="{9358AC05-5D7D-4327-9F80-1AD486AEA664}" srcOrd="6" destOrd="0" presId="urn:microsoft.com/office/officeart/2005/8/layout/target3"/>
    <dgm:cxn modelId="{FEC520C3-52BD-4E3A-A73D-AF7B7E8C3358}" type="presParOf" srcId="{333A1088-737F-45CB-B68E-254E46348037}" destId="{313FC574-E1CD-4FB4-B054-0B805CE0447D}" srcOrd="7" destOrd="0" presId="urn:microsoft.com/office/officeart/2005/8/layout/target3"/>
    <dgm:cxn modelId="{8710A398-ECBE-45B3-BF54-1138F3374463}" type="presParOf" srcId="{333A1088-737F-45CB-B68E-254E46348037}" destId="{619D679B-A015-4ECF-8348-D1034C574F40}" srcOrd="8" destOrd="0" presId="urn:microsoft.com/office/officeart/2005/8/layout/target3"/>
    <dgm:cxn modelId="{75640E6E-9FA7-4AE3-81BD-727187B0A93C}" type="presParOf" srcId="{333A1088-737F-45CB-B68E-254E46348037}" destId="{322283A8-4A27-4CDA-BAE3-F381106A9174}" srcOrd="9" destOrd="0" presId="urn:microsoft.com/office/officeart/2005/8/layout/target3"/>
    <dgm:cxn modelId="{3B648EAE-7A76-4E19-B870-F0D2EEF67227}" type="presParOf" srcId="{333A1088-737F-45CB-B68E-254E46348037}" destId="{FFC9F71D-1B4F-4AD9-A4A6-86ADEFC8AF5C}" srcOrd="10" destOrd="0" presId="urn:microsoft.com/office/officeart/2005/8/layout/target3"/>
    <dgm:cxn modelId="{6708DF8D-243D-478A-9F1C-E43E1E0D1F1F}" type="presParOf" srcId="{333A1088-737F-45CB-B68E-254E46348037}" destId="{25B08C86-7E15-44DC-BE7F-FFB55DD49D12}" srcOrd="11" destOrd="0" presId="urn:microsoft.com/office/officeart/2005/8/layout/target3"/>
    <dgm:cxn modelId="{968CCD22-AD64-4202-BF9B-634340B545B9}" type="presParOf" srcId="{333A1088-737F-45CB-B68E-254E46348037}" destId="{76644BE8-9D7C-4C09-B250-3D10AF48CBB7}" srcOrd="12" destOrd="0" presId="urn:microsoft.com/office/officeart/2005/8/layout/target3"/>
    <dgm:cxn modelId="{87239DDF-8F07-4E0C-92E8-E7CEF0D71732}" type="presParOf" srcId="{333A1088-737F-45CB-B68E-254E46348037}" destId="{EE85B701-7295-41C0-BA7A-34D3756A2AE6}" srcOrd="13" destOrd="0" presId="urn:microsoft.com/office/officeart/2005/8/layout/target3"/>
    <dgm:cxn modelId="{9E5B69DB-0D52-4BC8-85E9-D0BD044B378E}" type="presParOf" srcId="{333A1088-737F-45CB-B68E-254E46348037}" destId="{8BEBB6EC-1DAA-4CAC-8A25-BC0FCBD5DBD5}" srcOrd="14" destOrd="0" presId="urn:microsoft.com/office/officeart/2005/8/layout/target3"/>
    <dgm:cxn modelId="{6AFA2BA9-ACFA-4462-9A29-23319B094292}" type="presParOf" srcId="{333A1088-737F-45CB-B68E-254E46348037}" destId="{AED2198E-93D5-4001-81B4-73124B309672}" srcOrd="15" destOrd="0" presId="urn:microsoft.com/office/officeart/2005/8/layout/target3"/>
    <dgm:cxn modelId="{5B1169E2-126F-4FE3-9D71-FC63F8985384}" type="presParOf" srcId="{333A1088-737F-45CB-B68E-254E46348037}" destId="{2BE915AB-18AA-4053-B92C-3BFC9ED204BB}" srcOrd="16" destOrd="0" presId="urn:microsoft.com/office/officeart/2005/8/layout/target3"/>
    <dgm:cxn modelId="{3EE93CC8-1B24-4B14-82D3-C00A4DEC176C}" type="presParOf" srcId="{333A1088-737F-45CB-B68E-254E46348037}" destId="{6BB5E863-4638-4E1D-BFDE-399D028AC4ED}" srcOrd="17" destOrd="0" presId="urn:microsoft.com/office/officeart/2005/8/layout/target3"/>
    <dgm:cxn modelId="{EE742859-4F02-45C8-AEE3-442B77613858}" type="presParOf" srcId="{333A1088-737F-45CB-B68E-254E46348037}" destId="{5A5FFA88-C948-4069-8E93-59FA12366E83}" srcOrd="18" destOrd="0" presId="urn:microsoft.com/office/officeart/2005/8/layout/target3"/>
    <dgm:cxn modelId="{5BFEB40E-498C-40BA-AF0D-42989157291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Eva Strnadová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VY_52_INOVACE_04_02_02_ROČNÍ </a:t>
          </a:r>
          <a:r>
            <a:rPr lang="cs-CZ" sz="1800" kern="1200" baseline="0" smtClean="0"/>
            <a:t>OBDOBÍ V OBRÁZCÍCH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ROČNÍ OBDOBÍ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0E45A-E231-4084-AC0E-20C27DD71CCB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16E685-C254-4B5E-BB9A-2ABDEC3DB0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637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E749574-B856-4D73-9794-C7878FB1A68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  <p:sp>
        <p:nvSpPr>
          <p:cNvPr id="2253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D3F7EE36-C210-4749-A7B7-48FC12251E6D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6A9AEB-0E5C-4037-8463-80F55AEBCA81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4C7A2FF-5A72-4336-B483-0DF9C180C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11.emf"/><Relationship Id="rId7" Type="http://schemas.openxmlformats.org/officeDocument/2006/relationships/image" Target="../media/image15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emf"/><Relationship Id="rId5" Type="http://schemas.openxmlformats.org/officeDocument/2006/relationships/image" Target="../media/image13.emf"/><Relationship Id="rId4" Type="http://schemas.openxmlformats.org/officeDocument/2006/relationships/image" Target="../media/image12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emf"/><Relationship Id="rId3" Type="http://schemas.openxmlformats.org/officeDocument/2006/relationships/image" Target="../media/image18.emf"/><Relationship Id="rId7" Type="http://schemas.openxmlformats.org/officeDocument/2006/relationships/image" Target="../media/image22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emf"/><Relationship Id="rId5" Type="http://schemas.openxmlformats.org/officeDocument/2006/relationships/image" Target="../media/image20.emf"/><Relationship Id="rId10" Type="http://schemas.openxmlformats.org/officeDocument/2006/relationships/image" Target="../media/image25.emf"/><Relationship Id="rId4" Type="http://schemas.openxmlformats.org/officeDocument/2006/relationships/image" Target="../media/image19.emf"/><Relationship Id="rId9" Type="http://schemas.openxmlformats.org/officeDocument/2006/relationships/image" Target="../media/image24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emf"/><Relationship Id="rId5" Type="http://schemas.openxmlformats.org/officeDocument/2006/relationships/image" Target="../media/image29.emf"/><Relationship Id="rId4" Type="http://schemas.openxmlformats.org/officeDocument/2006/relationships/image" Target="../media/image2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5871325"/>
              </p:ext>
            </p:extLst>
          </p:nvPr>
        </p:nvGraphicFramePr>
        <p:xfrm>
          <a:off x="458590" y="352723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267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027113"/>
            <a:ext cx="7024688" cy="601662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kumimoji="1" lang="cs-CZ" sz="4000" dirty="0" smtClean="0">
                <a:ln w="12700">
                  <a:solidFill>
                    <a:schemeClr val="tx1">
                      <a:tint val="95000"/>
                    </a:schemeClr>
                  </a:solidFill>
                </a:ln>
                <a:gradFill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</a:gradFill>
                <a:effectLst>
                  <a:outerShdw blurRad="127000" algn="tl" rotWithShape="0">
                    <a:schemeClr val="bg1">
                      <a:alpha val="50000"/>
                    </a:schemeClr>
                  </a:outerShdw>
                </a:effectLst>
              </a:rPr>
              <a:t>            </a:t>
            </a:r>
            <a:r>
              <a:rPr kumimoji="1" lang="cs-CZ" sz="4000" dirty="0" smtClean="0">
                <a:ln w="12700">
                  <a:solidFill>
                    <a:schemeClr val="tx1">
                      <a:tint val="95000"/>
                    </a:schemeClr>
                  </a:solidFill>
                </a:ln>
                <a:gradFill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</a:gradFill>
                <a:effectLst>
                  <a:outerShdw blurRad="127000" algn="tl" rotWithShape="0">
                    <a:schemeClr val="bg1">
                      <a:alpha val="50000"/>
                    </a:schemeClr>
                  </a:outerShdw>
                </a:effectLst>
                <a:latin typeface="Arial Black" pitchFamily="34" charset="0"/>
              </a:rPr>
              <a:t>ANOTACE</a:t>
            </a:r>
            <a:endParaRPr kumimoji="1" lang="cs-CZ" sz="4000" dirty="0">
              <a:ln w="12700">
                <a:solidFill>
                  <a:schemeClr val="tx1">
                    <a:tint val="95000"/>
                  </a:schemeClr>
                </a:solidFill>
              </a:ln>
              <a:gradFill>
                <a:gsLst>
                  <a:gs pos="0">
                    <a:schemeClr val="tx1">
                      <a:tint val="65000"/>
                    </a:schemeClr>
                  </a:gs>
                  <a:gs pos="49900">
                    <a:schemeClr val="tx1">
                      <a:tint val="95000"/>
                    </a:schemeClr>
                  </a:gs>
                  <a:gs pos="50000">
                    <a:schemeClr val="tx1"/>
                  </a:gs>
                  <a:gs pos="100000">
                    <a:schemeClr val="tx1">
                      <a:tint val="95000"/>
                    </a:schemeClr>
                  </a:gs>
                </a:gsLst>
                <a:lin ang="5400000" scaled="1"/>
              </a:gradFill>
              <a:effectLst>
                <a:outerShdw blurRad="127000" algn="tl" rotWithShape="0">
                  <a:schemeClr val="bg1">
                    <a:alpha val="50000"/>
                  </a:schemeClr>
                </a:outerShdw>
              </a:effectLst>
              <a:latin typeface="Arial Black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4294967295"/>
          </p:nvPr>
        </p:nvSpPr>
        <p:spPr>
          <a:xfrm>
            <a:off x="1871663" y="2205038"/>
            <a:ext cx="7272337" cy="2808287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4000" dirty="0" smtClean="0">
                <a:latin typeface="Arial Black" pitchFamily="34" charset="0"/>
                <a:cs typeface="Arial" charset="0"/>
              </a:rPr>
              <a:t>Materiál slouží k procvičení učiva o ročních obdobích.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4000" dirty="0" smtClean="0">
                <a:latin typeface="Arial Black" pitchFamily="34" charset="0"/>
                <a:cs typeface="Arial" charset="0"/>
              </a:rPr>
              <a:t>Žáci podle obrázků vypráví o daných ročních obdobích.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764704"/>
            <a:ext cx="8229600" cy="1152128"/>
          </a:xfrm>
        </p:spPr>
        <p:txBody>
          <a:bodyPr rtlCol="0"/>
          <a:lstStyle/>
          <a:p>
            <a:pPr algn="ctr" fontAlgn="auto">
              <a:spcAft>
                <a:spcPts val="0"/>
              </a:spcAft>
              <a:defRPr/>
            </a:pPr>
            <a:r>
              <a:rPr kumimoji="1" lang="cs-CZ" sz="4000" dirty="0">
                <a:ln w="12700">
                  <a:solidFill>
                    <a:schemeClr val="tx1">
                      <a:tint val="95000"/>
                    </a:schemeClr>
                  </a:solidFill>
                </a:ln>
                <a:gradFill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</a:gradFill>
                <a:effectLst>
                  <a:outerShdw blurRad="127000" algn="tl" rotWithShape="0">
                    <a:schemeClr val="bg1">
                      <a:alpha val="50000"/>
                    </a:schemeClr>
                  </a:outerShdw>
                </a:effectLst>
                <a:latin typeface="Arial Black" pitchFamily="34" charset="0"/>
              </a:rPr>
              <a:t>CITACE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4294967295"/>
          </p:nvPr>
        </p:nvSpPr>
        <p:spPr>
          <a:xfrm>
            <a:off x="539750" y="1988840"/>
            <a:ext cx="8604250" cy="403096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dirty="0" smtClean="0">
              <a:latin typeface="Arial Black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dirty="0" smtClean="0">
                <a:latin typeface="Arial Black" pitchFamily="34" charset="0"/>
              </a:rPr>
              <a:t>Ilustrace: kliparty Microsoft Office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077072"/>
            <a:ext cx="1638300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509120"/>
            <a:ext cx="2830425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1340768"/>
            <a:ext cx="186690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916832"/>
            <a:ext cx="2219115" cy="222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2780928"/>
            <a:ext cx="2016224" cy="269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332656"/>
            <a:ext cx="1655407" cy="2101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1484784"/>
            <a:ext cx="216024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3635896" y="404664"/>
            <a:ext cx="4824536" cy="646331"/>
          </a:xfrm>
          <a:prstGeom prst="rect">
            <a:avLst/>
          </a:prstGeom>
          <a:solidFill>
            <a:srgbClr val="87FC1C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JARO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539750" y="1447800"/>
            <a:ext cx="8604250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 2" pitchFamily="18" charset="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 2" pitchFamily="18" charset="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484784"/>
            <a:ext cx="1971675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797152"/>
            <a:ext cx="2376346" cy="1250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4005064"/>
            <a:ext cx="2448272" cy="2362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1556792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450912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260648"/>
            <a:ext cx="2016224" cy="2028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2564904"/>
            <a:ext cx="15716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635896" y="404664"/>
            <a:ext cx="4824536" cy="646331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LÉTO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539750" y="1447800"/>
            <a:ext cx="8604250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 2" pitchFamily="18" charset="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 2" pitchFamily="18" charset="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92494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980728"/>
            <a:ext cx="1743075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32656"/>
            <a:ext cx="3562350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2996952"/>
            <a:ext cx="1828800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4221088"/>
            <a:ext cx="1850453" cy="2149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4941168"/>
            <a:ext cx="2475330" cy="16451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19872" y="4581128"/>
            <a:ext cx="2590800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944" y="1196752"/>
            <a:ext cx="1420961" cy="14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15616" y="2492896"/>
            <a:ext cx="2016224" cy="1707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3707904" y="260648"/>
            <a:ext cx="5256584" cy="646331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PODZIM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196752"/>
            <a:ext cx="365760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356992"/>
            <a:ext cx="2743200" cy="2195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933056"/>
            <a:ext cx="3635895" cy="242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1988840"/>
            <a:ext cx="198120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707904" y="260648"/>
            <a:ext cx="4824536" cy="646331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ZIMA</a:t>
            </a:r>
            <a:endParaRPr lang="cs-CZ" sz="36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260648"/>
            <a:ext cx="3026997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162</TotalTime>
  <Words>64</Words>
  <Application>Microsoft Office PowerPoint</Application>
  <PresentationFormat>Předvádění na obrazovce (4:3)</PresentationFormat>
  <Paragraphs>19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            ANOTACE</vt:lpstr>
      <vt:lpstr>CITACE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pc</cp:lastModifiedBy>
  <cp:revision>20</cp:revision>
  <dcterms:created xsi:type="dcterms:W3CDTF">2013-03-10T13:55:03Z</dcterms:created>
  <dcterms:modified xsi:type="dcterms:W3CDTF">2013-06-26T07:32:53Z</dcterms:modified>
</cp:coreProperties>
</file>