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71" r:id="rId2"/>
    <p:sldId id="270" r:id="rId3"/>
    <p:sldId id="263" r:id="rId4"/>
    <p:sldId id="268" r:id="rId5"/>
    <p:sldId id="273" r:id="rId6"/>
    <p:sldId id="264" r:id="rId7"/>
    <p:sldId id="265" r:id="rId8"/>
    <p:sldId id="266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 NEPRAV.SLOVESA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VY_32_INOVACE_NJ,9_02_ NEPRAVID.SLOVESA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VY_32_INOVACE_NJ,9_02_ NEPRAVID.SLOVESA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 NEPRAV.SLOVESA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gif"/><Relationship Id="rId5" Type="http://schemas.openxmlformats.org/officeDocument/2006/relationships/image" Target="../media/image15.gif"/><Relationship Id="rId4" Type="http://schemas.openxmlformats.org/officeDocument/2006/relationships/image" Target="../media/image14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09663527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177711"/>
              </p:ext>
            </p:extLst>
          </p:nvPr>
        </p:nvGraphicFramePr>
        <p:xfrm>
          <a:off x="683568" y="2276872"/>
          <a:ext cx="7343775" cy="43522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_02_Nepravidelná</a:t>
                      </a:r>
                      <a:r>
                        <a:rPr lang="cs-CZ" sz="1400" i="1" baseline="0" dirty="0" smtClean="0"/>
                        <a:t> slovesa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Prosinec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19.10.2012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Nepravidelná slovesa (In der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Stadt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)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Procvičování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nepravidelných sloves. Vyvození obecných zákonitostí. Zautomatizování nejpoužívanějších nepravidelných sloves.</a:t>
                      </a: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Unregelmä</a:t>
            </a:r>
            <a:r>
              <a:rPr lang="de-DE" dirty="0" err="1" smtClean="0"/>
              <a:t>ßige</a:t>
            </a:r>
            <a:r>
              <a:rPr lang="de-DE" dirty="0" smtClean="0"/>
              <a:t> Werben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/>
              <a:t>Zjisti, ve které osobě se projevuje změna </a:t>
            </a:r>
            <a:r>
              <a:rPr lang="cs-CZ" b="1" dirty="0" smtClean="0"/>
              <a:t>kmene slova u </a:t>
            </a:r>
            <a:r>
              <a:rPr lang="cs-CZ" b="1" dirty="0"/>
              <a:t>nepravidelných sloves: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de-DE" b="1" dirty="0"/>
              <a:t>sprechen</a:t>
            </a:r>
            <a:r>
              <a:rPr lang="cs-CZ" b="1" dirty="0"/>
              <a:t> (mluvit)</a:t>
            </a:r>
            <a:r>
              <a:rPr lang="de-DE" b="1" dirty="0"/>
              <a:t>, sehen</a:t>
            </a:r>
            <a:r>
              <a:rPr lang="cs-CZ" b="1" dirty="0" smtClean="0"/>
              <a:t> (vidět)</a:t>
            </a:r>
            <a:r>
              <a:rPr lang="de-DE" b="1" dirty="0" smtClean="0"/>
              <a:t>, lesen</a:t>
            </a:r>
            <a:r>
              <a:rPr lang="cs-CZ" b="1" dirty="0" smtClean="0"/>
              <a:t> (číst)</a:t>
            </a:r>
            <a:r>
              <a:rPr lang="de-DE" b="1" dirty="0" smtClean="0"/>
              <a:t>, fahren</a:t>
            </a:r>
            <a:r>
              <a:rPr lang="cs-CZ" b="1" dirty="0" smtClean="0"/>
              <a:t> (jet, jezdit)</a:t>
            </a:r>
            <a:r>
              <a:rPr lang="de-DE" b="1" dirty="0" smtClean="0"/>
              <a:t>, fallen</a:t>
            </a:r>
            <a:r>
              <a:rPr lang="cs-CZ" b="1" dirty="0" smtClean="0"/>
              <a:t> (padat)</a:t>
            </a:r>
            <a:r>
              <a:rPr lang="de-DE" b="1" dirty="0" smtClean="0"/>
              <a:t>, essen</a:t>
            </a:r>
            <a:r>
              <a:rPr lang="cs-CZ" b="1" dirty="0" smtClean="0"/>
              <a:t> (jíst)</a:t>
            </a:r>
            <a:r>
              <a:rPr lang="de-DE" b="1" dirty="0" smtClean="0"/>
              <a:t>, helfen</a:t>
            </a:r>
            <a:r>
              <a:rPr lang="cs-CZ" b="1" dirty="0" smtClean="0"/>
              <a:t> (pomáhat)</a:t>
            </a:r>
            <a:r>
              <a:rPr lang="de-DE" b="1" dirty="0" smtClean="0"/>
              <a:t>, laufen</a:t>
            </a:r>
            <a:r>
              <a:rPr lang="cs-CZ" b="1" dirty="0" smtClean="0"/>
              <a:t> (běžet)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2773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de-DE" dirty="0" err="1" smtClean="0"/>
              <a:t>pravideln</a:t>
            </a:r>
            <a:r>
              <a:rPr lang="cs-CZ" dirty="0" smtClean="0"/>
              <a:t>á</a:t>
            </a:r>
            <a:r>
              <a:rPr lang="de-DE" dirty="0" smtClean="0"/>
              <a:t> </a:t>
            </a:r>
            <a:r>
              <a:rPr lang="de-DE" dirty="0" err="1" smtClean="0"/>
              <a:t>slovesa</a:t>
            </a:r>
            <a:endParaRPr lang="cs-CZ" dirty="0" smtClean="0"/>
          </a:p>
          <a:p>
            <a:r>
              <a:rPr lang="cs-CZ" dirty="0" err="1" smtClean="0"/>
              <a:t>malen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male</a:t>
            </a:r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malst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malt</a:t>
            </a:r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malen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malt</a:t>
            </a:r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malen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nepravidelná slovesa</a:t>
            </a:r>
          </a:p>
          <a:p>
            <a:r>
              <a:rPr lang="cs-CZ" dirty="0" err="1" smtClean="0"/>
              <a:t>sprechen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spreche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sprichst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spricht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sprechen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sprecht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sprechen</a:t>
            </a:r>
            <a:endParaRPr lang="cs-CZ" dirty="0" smtClean="0"/>
          </a:p>
        </p:txBody>
      </p:sp>
      <p:pic>
        <p:nvPicPr>
          <p:cNvPr id="1026" name="Picture 2" descr="C:\Documents and Settings\Jitka\Local Settings\Temporary Internet Files\Content.IE5\YADXU7WP\MC900209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054" y="495645"/>
            <a:ext cx="1674308" cy="157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Jitka\Local Settings\Temporary Internet Files\Content.IE5\IE0J87ZK\MM9002852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73596"/>
            <a:ext cx="1008112" cy="142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38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Tak co, kde je změna? Ano, hádáte správně, je to 2. a 3. os. j. č.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nepravidelná slovesa</a:t>
            </a:r>
          </a:p>
          <a:p>
            <a:r>
              <a:rPr lang="cs-CZ" dirty="0" err="1" smtClean="0"/>
              <a:t>sprechen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spreche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sprichst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spricht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sprechen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sprecht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sprechen</a:t>
            </a:r>
            <a:endParaRPr lang="cs-CZ" dirty="0" smtClean="0"/>
          </a:p>
        </p:txBody>
      </p:sp>
      <p:pic>
        <p:nvPicPr>
          <p:cNvPr id="1026" name="Picture 2" descr="C:\Documents and Settings\Jitka\Local Settings\Temporary Internet Files\Content.IE5\YADXU7WP\MC900209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1674308" cy="157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Jitka\Local Settings\Temporary Internet Files\Content.IE5\IE0J87ZK\MM9002852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437112"/>
            <a:ext cx="1008112" cy="142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39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43484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sehen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sehe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siehst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sieht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sehen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seht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sehen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916832"/>
            <a:ext cx="4330824" cy="4525963"/>
          </a:xfrm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/>
              <a:t>lesen</a:t>
            </a:r>
            <a:endParaRPr lang="cs-CZ" dirty="0"/>
          </a:p>
          <a:p>
            <a:r>
              <a:rPr lang="cs-CZ" dirty="0"/>
              <a:t>1 </a:t>
            </a:r>
            <a:r>
              <a:rPr lang="cs-CZ" dirty="0" err="1"/>
              <a:t>ich</a:t>
            </a:r>
            <a:r>
              <a:rPr lang="cs-CZ" dirty="0"/>
              <a:t> lese</a:t>
            </a:r>
          </a:p>
          <a:p>
            <a:r>
              <a:rPr lang="cs-CZ" dirty="0"/>
              <a:t>2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liest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3 </a:t>
            </a:r>
            <a:r>
              <a:rPr lang="cs-CZ" dirty="0" err="1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 </a:t>
            </a:r>
            <a:r>
              <a:rPr lang="cs-CZ" dirty="0" err="1">
                <a:solidFill>
                  <a:srgbClr val="FF0000"/>
                </a:solidFill>
              </a:rPr>
              <a:t>liest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/>
              <a:t>1 </a:t>
            </a:r>
            <a:r>
              <a:rPr lang="cs-CZ" dirty="0" err="1"/>
              <a:t>wir</a:t>
            </a:r>
            <a:r>
              <a:rPr lang="cs-CZ" dirty="0"/>
              <a:t> </a:t>
            </a:r>
            <a:r>
              <a:rPr lang="cs-CZ" dirty="0" err="1"/>
              <a:t>lesen</a:t>
            </a:r>
            <a:endParaRPr lang="cs-CZ" dirty="0"/>
          </a:p>
          <a:p>
            <a:r>
              <a:rPr lang="cs-CZ" dirty="0"/>
              <a:t>2 </a:t>
            </a:r>
            <a:r>
              <a:rPr lang="cs-CZ" dirty="0" err="1"/>
              <a:t>ihr</a:t>
            </a:r>
            <a:r>
              <a:rPr lang="cs-CZ" dirty="0"/>
              <a:t> lest</a:t>
            </a:r>
          </a:p>
          <a:p>
            <a:r>
              <a:rPr lang="cs-CZ" dirty="0"/>
              <a:t>3 </a:t>
            </a:r>
            <a:r>
              <a:rPr lang="cs-CZ" dirty="0" err="1"/>
              <a:t>sie</a:t>
            </a:r>
            <a:r>
              <a:rPr lang="cs-CZ" dirty="0"/>
              <a:t> </a:t>
            </a:r>
            <a:r>
              <a:rPr lang="cs-CZ" dirty="0" err="1"/>
              <a:t>lesen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Picture 2" descr="C:\Documents and Settings\Jitka\Local Settings\Temporary Internet Files\Content.IE5\BO1FM6AT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4664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Jitka\Local Settings\Temporary Internet Files\Content.IE5\YB0TUC2Z\MC9004415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1914525" cy="110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57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fahren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fährst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fährt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fahrt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fallen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falle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fällst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fällt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fallen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fallt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fallen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Documents and Settings\Jitka\Local Settings\Temporary Internet Files\Content.IE5\4FM7C4RJ\MC900030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2509114" cy="116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YB0TUC2Z\MC900020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052" y="692696"/>
            <a:ext cx="2103752" cy="182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86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essen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esse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isst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esst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helfen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helfe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hilfst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hilft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helft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endParaRPr lang="cs-CZ" dirty="0"/>
          </a:p>
        </p:txBody>
      </p:sp>
      <p:pic>
        <p:nvPicPr>
          <p:cNvPr id="4099" name="Picture 3" descr="C:\Documents and Settings\Jitka\Local Settings\Temporary Internet Files\Content.IE5\795CH9MX\MC9002298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80728"/>
            <a:ext cx="1614819" cy="152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itka\Local Settings\Temporary Internet Files\Content.IE5\XE5V6SDW\MC9002875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63117"/>
            <a:ext cx="1652337" cy="208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693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99792" y="1920085"/>
            <a:ext cx="5987008" cy="4434840"/>
          </a:xfrm>
        </p:spPr>
        <p:txBody>
          <a:bodyPr/>
          <a:lstStyle/>
          <a:p>
            <a:r>
              <a:rPr lang="cs-CZ" dirty="0" err="1" smtClean="0"/>
              <a:t>laufen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ich</a:t>
            </a:r>
            <a:r>
              <a:rPr lang="cs-CZ" dirty="0" smtClean="0"/>
              <a:t> laufe</a:t>
            </a:r>
          </a:p>
          <a:p>
            <a:r>
              <a:rPr lang="cs-CZ" dirty="0" smtClean="0"/>
              <a:t>2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läufst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 </a:t>
            </a: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>
                <a:solidFill>
                  <a:srgbClr val="FF0000"/>
                </a:solidFill>
              </a:rPr>
              <a:t>läuft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1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laufen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lauft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laufen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79712" y="6093296"/>
            <a:ext cx="38229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5122" name="Picture 2" descr="C:\Documents and Settings\Jitka\Local Settings\Temporary Internet Files\Content.IE5\OGQMDUVB\MM90023640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682025"/>
            <a:ext cx="4953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itka\Local Settings\Temporary Internet Files\Content.IE5\J4WTDOUB\MM90023641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77072"/>
            <a:ext cx="7048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Jitka\Local Settings\Temporary Internet Files\Content.IE5\GYXP7F1U\MM90028356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248397"/>
            <a:ext cx="7143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Jitka\Local Settings\Temporary Internet Files\Content.IE5\7VIM3DSX\MM90028399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173" y="4725144"/>
            <a:ext cx="107632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Jitka\Local Settings\Temporary Internet Files\Content.IE5\SZHFU94R\MM900236376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621" y="2262790"/>
            <a:ext cx="11430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504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358</TotalTime>
  <Words>431</Words>
  <Application>Microsoft Office PowerPoint</Application>
  <PresentationFormat>Předvádění na obrazovce (4:3)</PresentationFormat>
  <Paragraphs>127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Unregelmäßige Werben</vt:lpstr>
      <vt:lpstr>Prezentace aplikace PowerPoint</vt:lpstr>
      <vt:lpstr>Tak co, kde je změna? Ano, hádáte správně, je to 2. a 3. os. j. č.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31</cp:revision>
  <dcterms:created xsi:type="dcterms:W3CDTF">2012-01-07T15:45:54Z</dcterms:created>
  <dcterms:modified xsi:type="dcterms:W3CDTF">2014-01-03T14:16:20Z</dcterms:modified>
</cp:coreProperties>
</file>