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71" r:id="rId2"/>
    <p:sldId id="270" r:id="rId3"/>
    <p:sldId id="263" r:id="rId4"/>
    <p:sldId id="268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Wohin</a:t>
          </a:r>
          <a:r>
            <a:rPr lang="cs-CZ" sz="2000" dirty="0" smtClean="0"/>
            <a:t>? Kam? 4. pád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VY_32_INOVACE_NJ,9_03_ WOHIN?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VY_32_INOVACE_NJ,9_03_ WOHIN?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Wohin</a:t>
          </a:r>
          <a:r>
            <a:rPr lang="cs-CZ" sz="2000" kern="1200" dirty="0" smtClean="0"/>
            <a:t>? Kam? 4. pád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89602481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0202583"/>
              </p:ext>
            </p:extLst>
          </p:nvPr>
        </p:nvGraphicFramePr>
        <p:xfrm>
          <a:off x="683568" y="2276872"/>
          <a:ext cx="7343775" cy="41389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_03</a:t>
                      </a:r>
                      <a:r>
                        <a:rPr lang="cs-CZ" sz="1400" i="1" baseline="0" dirty="0" smtClean="0"/>
                        <a:t>_Wohin? Kam?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Prosinec 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02.11.2012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Wohin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? Kam? 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die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Stadt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)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Procvičování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pro žáky obtížného učiva v otázkách a odpovědích. Zautomatizování nejpoužívanějších vazeb.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Zpětná vazba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– doplnění správných odpovědí.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Wohin</a:t>
            </a:r>
            <a:r>
              <a:rPr lang="cs-CZ" dirty="0" smtClean="0"/>
              <a:t>? Kam?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Wohin</a:t>
            </a:r>
            <a:r>
              <a:rPr lang="cs-CZ" b="1" dirty="0" smtClean="0"/>
              <a:t> </a:t>
            </a:r>
            <a:r>
              <a:rPr lang="cs-CZ" b="1" dirty="0" err="1" smtClean="0"/>
              <a:t>geht</a:t>
            </a:r>
            <a:r>
              <a:rPr lang="cs-CZ" b="1" dirty="0" smtClean="0"/>
              <a:t> Hans?</a:t>
            </a:r>
          </a:p>
          <a:p>
            <a:pPr>
              <a:lnSpc>
                <a:spcPct val="150000"/>
              </a:lnSpc>
            </a:pPr>
            <a:r>
              <a:rPr lang="cs-CZ" b="1" dirty="0"/>
              <a:t>n</a:t>
            </a:r>
            <a:r>
              <a:rPr lang="cs-CZ" b="1" dirty="0" smtClean="0"/>
              <a:t>ach </a:t>
            </a:r>
            <a:r>
              <a:rPr lang="cs-CZ" b="1" dirty="0" err="1" smtClean="0"/>
              <a:t>Hause</a:t>
            </a:r>
            <a:r>
              <a:rPr lang="cs-CZ" b="1" dirty="0" smtClean="0"/>
              <a:t>			in </a:t>
            </a:r>
            <a:r>
              <a:rPr lang="cs-CZ" b="1" dirty="0" err="1" smtClean="0"/>
              <a:t>das</a:t>
            </a:r>
            <a:r>
              <a:rPr lang="cs-CZ" b="1" dirty="0" smtClean="0"/>
              <a:t> (</a:t>
            </a:r>
            <a:r>
              <a:rPr lang="cs-CZ" b="1" dirty="0" err="1" smtClean="0"/>
              <a:t>ins</a:t>
            </a:r>
            <a:r>
              <a:rPr lang="cs-CZ" b="1" dirty="0" smtClean="0"/>
              <a:t>) Kino</a:t>
            </a:r>
          </a:p>
          <a:p>
            <a:pPr>
              <a:lnSpc>
                <a:spcPct val="150000"/>
              </a:lnSpc>
            </a:pPr>
            <a:r>
              <a:rPr lang="cs-CZ" b="1" dirty="0" err="1"/>
              <a:t>z</a:t>
            </a:r>
            <a:r>
              <a:rPr lang="cs-CZ" b="1" dirty="0" err="1" smtClean="0"/>
              <a:t>um</a:t>
            </a:r>
            <a:r>
              <a:rPr lang="cs-CZ" b="1" dirty="0" smtClean="0"/>
              <a:t> </a:t>
            </a:r>
            <a:r>
              <a:rPr lang="cs-CZ" b="1" dirty="0" err="1" smtClean="0"/>
              <a:t>Training</a:t>
            </a:r>
            <a:r>
              <a:rPr lang="cs-CZ" b="1" dirty="0" smtClean="0"/>
              <a:t>			in </a:t>
            </a:r>
            <a:r>
              <a:rPr lang="cs-CZ" b="1" dirty="0" err="1" smtClean="0"/>
              <a:t>das</a:t>
            </a:r>
            <a:r>
              <a:rPr lang="cs-CZ" b="1" dirty="0" smtClean="0"/>
              <a:t> (</a:t>
            </a:r>
            <a:r>
              <a:rPr lang="cs-CZ" b="1" dirty="0" err="1" smtClean="0"/>
              <a:t>ins</a:t>
            </a:r>
            <a:r>
              <a:rPr lang="cs-CZ" b="1" dirty="0" smtClean="0"/>
              <a:t>) Museum</a:t>
            </a:r>
          </a:p>
          <a:p>
            <a:pPr>
              <a:lnSpc>
                <a:spcPct val="150000"/>
              </a:lnSpc>
            </a:pPr>
            <a:r>
              <a:rPr lang="cs-CZ" b="1" dirty="0"/>
              <a:t>i</a:t>
            </a:r>
            <a:r>
              <a:rPr lang="cs-CZ" b="1" dirty="0" smtClean="0"/>
              <a:t>n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Disco</a:t>
            </a:r>
            <a:r>
              <a:rPr lang="cs-CZ" b="1" dirty="0" smtClean="0"/>
              <a:t>			in </a:t>
            </a:r>
            <a:r>
              <a:rPr lang="cs-CZ" b="1" dirty="0" err="1" smtClean="0"/>
              <a:t>das</a:t>
            </a:r>
            <a:r>
              <a:rPr lang="cs-CZ" b="1" dirty="0" smtClean="0"/>
              <a:t> (</a:t>
            </a:r>
            <a:r>
              <a:rPr lang="cs-CZ" b="1" dirty="0" err="1" smtClean="0"/>
              <a:t>ins</a:t>
            </a:r>
            <a:r>
              <a:rPr lang="cs-CZ" b="1" dirty="0" smtClean="0"/>
              <a:t>) </a:t>
            </a:r>
            <a:r>
              <a:rPr lang="cs-CZ" b="1" dirty="0" err="1" smtClean="0"/>
              <a:t>Theater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err="1"/>
              <a:t>z</a:t>
            </a:r>
            <a:r>
              <a:rPr lang="cs-CZ" b="1" dirty="0" err="1" smtClean="0"/>
              <a:t>ur</a:t>
            </a:r>
            <a:r>
              <a:rPr lang="cs-CZ" b="1" dirty="0" smtClean="0"/>
              <a:t> </a:t>
            </a:r>
            <a:r>
              <a:rPr lang="cs-CZ" b="1" dirty="0" err="1" smtClean="0"/>
              <a:t>Schule</a:t>
            </a:r>
            <a:r>
              <a:rPr lang="cs-CZ" b="1" dirty="0" smtClean="0"/>
              <a:t>			in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Turnhalle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/>
              <a:t>i</a:t>
            </a:r>
            <a:r>
              <a:rPr lang="cs-CZ" b="1" dirty="0" smtClean="0"/>
              <a:t>n den Park			in den </a:t>
            </a:r>
            <a:r>
              <a:rPr lang="cs-CZ" b="1" dirty="0" err="1" smtClean="0"/>
              <a:t>Wald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VS8N6QKL\MC900343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36712"/>
            <a:ext cx="1791310" cy="179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Wohin</a:t>
            </a:r>
            <a:r>
              <a:rPr lang="cs-CZ" dirty="0" smtClean="0"/>
              <a:t>? Kam?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Kam jede Hans?</a:t>
            </a:r>
          </a:p>
          <a:p>
            <a:r>
              <a:rPr lang="cs-CZ" dirty="0"/>
              <a:t>d</a:t>
            </a:r>
            <a:r>
              <a:rPr lang="cs-CZ" dirty="0" smtClean="0"/>
              <a:t>o Německa</a:t>
            </a:r>
          </a:p>
          <a:p>
            <a:r>
              <a:rPr lang="cs-CZ" dirty="0"/>
              <a:t>d</a:t>
            </a:r>
            <a:r>
              <a:rPr lang="cs-CZ" dirty="0" smtClean="0"/>
              <a:t>o Rakouska</a:t>
            </a:r>
          </a:p>
          <a:p>
            <a:r>
              <a:rPr lang="cs-CZ" dirty="0"/>
              <a:t>d</a:t>
            </a:r>
            <a:r>
              <a:rPr lang="cs-CZ" dirty="0" smtClean="0"/>
              <a:t>o Chorvatska</a:t>
            </a:r>
          </a:p>
          <a:p>
            <a:r>
              <a:rPr lang="cs-CZ" dirty="0"/>
              <a:t>d</a:t>
            </a:r>
            <a:r>
              <a:rPr lang="cs-CZ" dirty="0" smtClean="0"/>
              <a:t>o Švýcarska</a:t>
            </a:r>
          </a:p>
          <a:p>
            <a:r>
              <a:rPr lang="cs-CZ" dirty="0"/>
              <a:t>d</a:t>
            </a:r>
            <a:r>
              <a:rPr lang="cs-CZ" dirty="0" smtClean="0"/>
              <a:t>o Polska</a:t>
            </a:r>
          </a:p>
          <a:p>
            <a:r>
              <a:rPr lang="cs-CZ" dirty="0"/>
              <a:t>n</a:t>
            </a:r>
            <a:r>
              <a:rPr lang="cs-CZ" dirty="0" smtClean="0"/>
              <a:t>a Slovensko</a:t>
            </a:r>
          </a:p>
          <a:p>
            <a:r>
              <a:rPr lang="cs-CZ" dirty="0"/>
              <a:t>d</a:t>
            </a:r>
            <a:r>
              <a:rPr lang="cs-CZ" dirty="0" smtClean="0"/>
              <a:t>o Česka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Wohin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fährt</a:t>
            </a:r>
            <a:r>
              <a:rPr lang="cs-CZ" dirty="0" smtClean="0">
                <a:solidFill>
                  <a:srgbClr val="FF0000"/>
                </a:solidFill>
              </a:rPr>
              <a:t> Hans?</a:t>
            </a: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ach </a:t>
            </a:r>
            <a:r>
              <a:rPr lang="cs-CZ" dirty="0" err="1" smtClean="0">
                <a:solidFill>
                  <a:srgbClr val="FF0000"/>
                </a:solidFill>
              </a:rPr>
              <a:t>Deutschland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ach </a:t>
            </a:r>
            <a:r>
              <a:rPr lang="cs-CZ" dirty="0" err="1" smtClean="0">
                <a:solidFill>
                  <a:srgbClr val="FF0000"/>
                </a:solidFill>
              </a:rPr>
              <a:t>Österreich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ach </a:t>
            </a:r>
            <a:r>
              <a:rPr lang="cs-CZ" dirty="0" err="1" smtClean="0">
                <a:solidFill>
                  <a:srgbClr val="FF0000"/>
                </a:solidFill>
              </a:rPr>
              <a:t>Kroatien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Schweiz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ach Polen</a:t>
            </a: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Slowakei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ach </a:t>
            </a:r>
            <a:r>
              <a:rPr lang="cs-CZ" dirty="0" err="1" smtClean="0">
                <a:solidFill>
                  <a:srgbClr val="FF0000"/>
                </a:solidFill>
              </a:rPr>
              <a:t>Tschechien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Jitka\Local Settings\Temporary Internet Files\Content.IE5\BO1FM6AT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4664"/>
            <a:ext cx="3132659" cy="1425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238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dirty="0" err="1" smtClean="0"/>
              <a:t>Wohin</a:t>
            </a:r>
            <a:r>
              <a:rPr lang="cs-CZ" dirty="0" smtClean="0"/>
              <a:t>? Kam?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43484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Kam položí Hans sešit?</a:t>
            </a:r>
          </a:p>
          <a:p>
            <a:r>
              <a:rPr lang="cs-CZ" dirty="0"/>
              <a:t>n</a:t>
            </a:r>
            <a:r>
              <a:rPr lang="cs-CZ" dirty="0" smtClean="0"/>
              <a:t>a stůl</a:t>
            </a:r>
          </a:p>
          <a:p>
            <a:r>
              <a:rPr lang="cs-CZ" dirty="0"/>
              <a:t>n</a:t>
            </a:r>
            <a:r>
              <a:rPr lang="cs-CZ" dirty="0" smtClean="0"/>
              <a:t>a židli</a:t>
            </a:r>
          </a:p>
          <a:p>
            <a:r>
              <a:rPr lang="cs-CZ" dirty="0"/>
              <a:t>n</a:t>
            </a:r>
            <a:r>
              <a:rPr lang="cs-CZ" dirty="0" smtClean="0"/>
              <a:t>a postel</a:t>
            </a:r>
          </a:p>
          <a:p>
            <a:r>
              <a:rPr lang="cs-CZ" dirty="0"/>
              <a:t>n</a:t>
            </a:r>
            <a:r>
              <a:rPr lang="cs-CZ" dirty="0" smtClean="0"/>
              <a:t>a poličku</a:t>
            </a:r>
          </a:p>
          <a:p>
            <a:r>
              <a:rPr lang="cs-CZ" dirty="0"/>
              <a:t>p</a:t>
            </a:r>
            <a:r>
              <a:rPr lang="cs-CZ" dirty="0" smtClean="0"/>
              <a:t>od lampu</a:t>
            </a:r>
          </a:p>
          <a:p>
            <a:r>
              <a:rPr lang="cs-CZ" dirty="0"/>
              <a:t>v</a:t>
            </a:r>
            <a:r>
              <a:rPr lang="cs-CZ" dirty="0" smtClean="0"/>
              <a:t>edle tašky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916832"/>
            <a:ext cx="4330824" cy="4525963"/>
          </a:xfrm>
        </p:spPr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Wohin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legt</a:t>
            </a:r>
            <a:r>
              <a:rPr lang="cs-CZ" dirty="0" smtClean="0">
                <a:solidFill>
                  <a:srgbClr val="FF0000"/>
                </a:solidFill>
              </a:rPr>
              <a:t> Hans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Heft?</a:t>
            </a:r>
          </a:p>
          <a:p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uf</a:t>
            </a:r>
            <a:r>
              <a:rPr lang="cs-CZ" dirty="0" smtClean="0">
                <a:solidFill>
                  <a:srgbClr val="FF0000"/>
                </a:solidFill>
              </a:rPr>
              <a:t> den </a:t>
            </a:r>
            <a:r>
              <a:rPr lang="cs-CZ" dirty="0" err="1" smtClean="0">
                <a:solidFill>
                  <a:srgbClr val="FF0000"/>
                </a:solidFill>
              </a:rPr>
              <a:t>Tisch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uf</a:t>
            </a:r>
            <a:r>
              <a:rPr lang="cs-CZ" dirty="0" smtClean="0">
                <a:solidFill>
                  <a:srgbClr val="FF0000"/>
                </a:solidFill>
              </a:rPr>
              <a:t> den </a:t>
            </a:r>
            <a:r>
              <a:rPr lang="cs-CZ" dirty="0" err="1" smtClean="0">
                <a:solidFill>
                  <a:srgbClr val="FF0000"/>
                </a:solidFill>
              </a:rPr>
              <a:t>Stuhl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uf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Bett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uf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Regal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u</a:t>
            </a:r>
            <a:r>
              <a:rPr lang="cs-CZ" dirty="0" err="1" smtClean="0">
                <a:solidFill>
                  <a:srgbClr val="FF0000"/>
                </a:solidFill>
              </a:rPr>
              <a:t>nter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Lampe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n</a:t>
            </a:r>
            <a:r>
              <a:rPr lang="cs-CZ" dirty="0" err="1" smtClean="0">
                <a:solidFill>
                  <a:srgbClr val="FF0000"/>
                </a:solidFill>
              </a:rPr>
              <a:t>eben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Tasche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Jitka\Local Settings\Temporary Internet Files\Content.IE5\BO1FM6AT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9269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578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Wohin</a:t>
            </a:r>
            <a:r>
              <a:rPr lang="cs-CZ" dirty="0" smtClean="0"/>
              <a:t>? Kam?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Kam postaví Hans vázu?</a:t>
            </a:r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a skříň</a:t>
            </a:r>
          </a:p>
          <a:p>
            <a:r>
              <a:rPr lang="cs-CZ" dirty="0"/>
              <a:t>n</a:t>
            </a:r>
            <a:r>
              <a:rPr lang="cs-CZ" dirty="0" smtClean="0"/>
              <a:t>a psací stůl</a:t>
            </a:r>
          </a:p>
          <a:p>
            <a:r>
              <a:rPr lang="cs-CZ" dirty="0"/>
              <a:t>n</a:t>
            </a:r>
            <a:r>
              <a:rPr lang="cs-CZ" dirty="0" smtClean="0"/>
              <a:t>a koberec</a:t>
            </a:r>
          </a:p>
          <a:p>
            <a:r>
              <a:rPr lang="cs-CZ" dirty="0"/>
              <a:t>n</a:t>
            </a:r>
            <a:r>
              <a:rPr lang="cs-CZ" dirty="0" smtClean="0"/>
              <a:t>a poličku</a:t>
            </a:r>
          </a:p>
          <a:p>
            <a:r>
              <a:rPr lang="cs-CZ" dirty="0"/>
              <a:t>v</a:t>
            </a:r>
            <a:r>
              <a:rPr lang="cs-CZ" dirty="0" smtClean="0"/>
              <a:t>edle lampy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Wohin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stellt</a:t>
            </a:r>
            <a:r>
              <a:rPr lang="cs-CZ" dirty="0" smtClean="0">
                <a:solidFill>
                  <a:srgbClr val="FF0000"/>
                </a:solidFill>
              </a:rPr>
              <a:t> Hans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Vase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uf</a:t>
            </a:r>
            <a:r>
              <a:rPr lang="cs-CZ" dirty="0" smtClean="0">
                <a:solidFill>
                  <a:srgbClr val="FF0000"/>
                </a:solidFill>
              </a:rPr>
              <a:t> den </a:t>
            </a:r>
            <a:r>
              <a:rPr lang="cs-CZ" dirty="0" err="1" smtClean="0">
                <a:solidFill>
                  <a:srgbClr val="FF0000"/>
                </a:solidFill>
              </a:rPr>
              <a:t>Schrank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uf</a:t>
            </a:r>
            <a:r>
              <a:rPr lang="cs-CZ" dirty="0" smtClean="0">
                <a:solidFill>
                  <a:srgbClr val="FF0000"/>
                </a:solidFill>
              </a:rPr>
              <a:t> den </a:t>
            </a:r>
            <a:r>
              <a:rPr lang="cs-CZ" dirty="0" err="1" smtClean="0">
                <a:solidFill>
                  <a:srgbClr val="FF0000"/>
                </a:solidFill>
              </a:rPr>
              <a:t>Schreibtisch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uf</a:t>
            </a:r>
            <a:r>
              <a:rPr lang="cs-CZ" dirty="0" smtClean="0">
                <a:solidFill>
                  <a:srgbClr val="FF0000"/>
                </a:solidFill>
              </a:rPr>
              <a:t> den </a:t>
            </a:r>
            <a:r>
              <a:rPr lang="cs-CZ" dirty="0" err="1" smtClean="0">
                <a:solidFill>
                  <a:srgbClr val="FF0000"/>
                </a:solidFill>
              </a:rPr>
              <a:t>Teppich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uf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Regal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n</a:t>
            </a:r>
            <a:r>
              <a:rPr lang="cs-CZ" dirty="0" err="1" smtClean="0">
                <a:solidFill>
                  <a:srgbClr val="FF0000"/>
                </a:solidFill>
              </a:rPr>
              <a:t>eben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Lampe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Documents and Settings\Jitka\Local Settings\Temporary Internet Files\Content.IE5\F2XZ5TV0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9269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86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Wohin</a:t>
            </a:r>
            <a:r>
              <a:rPr lang="cs-CZ" dirty="0" smtClean="0"/>
              <a:t>? Kam?   (procvičení)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omů</a:t>
            </a:r>
          </a:p>
          <a:p>
            <a:r>
              <a:rPr lang="cs-CZ" dirty="0"/>
              <a:t>n</a:t>
            </a:r>
            <a:r>
              <a:rPr lang="cs-CZ" dirty="0" smtClean="0"/>
              <a:t>a tréning</a:t>
            </a:r>
          </a:p>
          <a:p>
            <a:r>
              <a:rPr lang="cs-CZ" dirty="0"/>
              <a:t>n</a:t>
            </a:r>
            <a:r>
              <a:rPr lang="cs-CZ" dirty="0" smtClean="0"/>
              <a:t>a diskotéku</a:t>
            </a:r>
          </a:p>
          <a:p>
            <a:r>
              <a:rPr lang="cs-CZ" dirty="0"/>
              <a:t>d</a:t>
            </a:r>
            <a:r>
              <a:rPr lang="cs-CZ" dirty="0" smtClean="0"/>
              <a:t>o školy </a:t>
            </a:r>
          </a:p>
          <a:p>
            <a:r>
              <a:rPr lang="cs-CZ" dirty="0"/>
              <a:t>d</a:t>
            </a:r>
            <a:r>
              <a:rPr lang="cs-CZ" dirty="0" smtClean="0"/>
              <a:t>o kina</a:t>
            </a:r>
          </a:p>
          <a:p>
            <a:r>
              <a:rPr lang="cs-CZ" dirty="0"/>
              <a:t>d</a:t>
            </a:r>
            <a:r>
              <a:rPr lang="cs-CZ" dirty="0" smtClean="0"/>
              <a:t>o muzea</a:t>
            </a:r>
          </a:p>
          <a:p>
            <a:r>
              <a:rPr lang="cs-CZ" dirty="0"/>
              <a:t>d</a:t>
            </a:r>
            <a:r>
              <a:rPr lang="cs-CZ" dirty="0" smtClean="0"/>
              <a:t>o divadla</a:t>
            </a:r>
          </a:p>
          <a:p>
            <a:r>
              <a:rPr lang="cs-CZ" dirty="0"/>
              <a:t>d</a:t>
            </a:r>
            <a:r>
              <a:rPr lang="cs-CZ" dirty="0" smtClean="0"/>
              <a:t>o sportovní haly</a:t>
            </a:r>
          </a:p>
          <a:p>
            <a:r>
              <a:rPr lang="cs-CZ" dirty="0"/>
              <a:t>d</a:t>
            </a:r>
            <a:r>
              <a:rPr lang="cs-CZ" dirty="0" smtClean="0"/>
              <a:t>o parku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ach </a:t>
            </a:r>
            <a:r>
              <a:rPr lang="cs-CZ" dirty="0" err="1" smtClean="0">
                <a:solidFill>
                  <a:srgbClr val="FF0000"/>
                </a:solidFill>
              </a:rPr>
              <a:t>Hause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z</a:t>
            </a:r>
            <a:r>
              <a:rPr lang="cs-CZ" dirty="0" err="1" smtClean="0">
                <a:solidFill>
                  <a:srgbClr val="FF0000"/>
                </a:solidFill>
              </a:rPr>
              <a:t>um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Training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Disco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z</a:t>
            </a:r>
            <a:r>
              <a:rPr lang="cs-CZ" dirty="0" err="1" smtClean="0">
                <a:solidFill>
                  <a:srgbClr val="FF0000"/>
                </a:solidFill>
              </a:rPr>
              <a:t>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Schule</a:t>
            </a:r>
            <a:r>
              <a:rPr lang="cs-CZ" dirty="0" smtClean="0">
                <a:solidFill>
                  <a:srgbClr val="FF0000"/>
                </a:solidFill>
              </a:rPr>
              <a:t>, in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Schule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i</a:t>
            </a:r>
            <a:r>
              <a:rPr lang="cs-CZ" dirty="0" err="1" smtClean="0">
                <a:solidFill>
                  <a:srgbClr val="FF0000"/>
                </a:solidFill>
              </a:rPr>
              <a:t>ns</a:t>
            </a:r>
            <a:r>
              <a:rPr lang="cs-CZ" dirty="0" smtClean="0">
                <a:solidFill>
                  <a:srgbClr val="FF0000"/>
                </a:solidFill>
              </a:rPr>
              <a:t> Kino</a:t>
            </a:r>
          </a:p>
          <a:p>
            <a:r>
              <a:rPr lang="cs-CZ" dirty="0" err="1">
                <a:solidFill>
                  <a:srgbClr val="FF0000"/>
                </a:solidFill>
              </a:rPr>
              <a:t>i</a:t>
            </a:r>
            <a:r>
              <a:rPr lang="cs-CZ" dirty="0" err="1" smtClean="0">
                <a:solidFill>
                  <a:srgbClr val="FF0000"/>
                </a:solidFill>
              </a:rPr>
              <a:t>ns</a:t>
            </a:r>
            <a:r>
              <a:rPr lang="cs-CZ" dirty="0" smtClean="0">
                <a:solidFill>
                  <a:srgbClr val="FF0000"/>
                </a:solidFill>
              </a:rPr>
              <a:t> Museum</a:t>
            </a:r>
          </a:p>
          <a:p>
            <a:r>
              <a:rPr lang="cs-CZ" dirty="0" err="1">
                <a:solidFill>
                  <a:srgbClr val="FF0000"/>
                </a:solidFill>
              </a:rPr>
              <a:t>i</a:t>
            </a:r>
            <a:r>
              <a:rPr lang="cs-CZ" dirty="0" err="1" smtClean="0">
                <a:solidFill>
                  <a:srgbClr val="FF0000"/>
                </a:solidFill>
              </a:rPr>
              <a:t>ns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Theater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Turnhalle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 den Park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79712" y="6093296"/>
            <a:ext cx="382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403693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264</TotalTime>
  <Words>310</Words>
  <Application>Microsoft Office PowerPoint</Application>
  <PresentationFormat>Předvádění na obrazovce (4:3)</PresentationFormat>
  <Paragraphs>110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Wohin? Kam?</vt:lpstr>
      <vt:lpstr>Wohin? Kam?</vt:lpstr>
      <vt:lpstr>Wohin? Kam?</vt:lpstr>
      <vt:lpstr>Wohin? Kam?</vt:lpstr>
      <vt:lpstr>Wohin? Kam?   (procvičení)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25</cp:revision>
  <dcterms:created xsi:type="dcterms:W3CDTF">2012-01-07T15:45:54Z</dcterms:created>
  <dcterms:modified xsi:type="dcterms:W3CDTF">2014-01-03T14:17:59Z</dcterms:modified>
</cp:coreProperties>
</file>