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1" r:id="rId2"/>
    <p:sldId id="270" r:id="rId3"/>
    <p:sldId id="263" r:id="rId4"/>
    <p:sldId id="272" r:id="rId5"/>
    <p:sldId id="279" r:id="rId6"/>
    <p:sldId id="275" r:id="rId7"/>
    <p:sldId id="276" r:id="rId8"/>
    <p:sldId id="277" r:id="rId9"/>
    <p:sldId id="273" r:id="rId10"/>
    <p:sldId id="278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MIT DEM,DER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VY_32_INOVACE_NJ,9_05_IN MEINEM ZIMMER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VY_32_INOVACE_NJ,9_05_IN MEINEM ZIMMER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MIT DEM,DER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68147093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432728"/>
              </p:ext>
            </p:extLst>
          </p:nvPr>
        </p:nvGraphicFramePr>
        <p:xfrm>
          <a:off x="683568" y="2276872"/>
          <a:ext cx="7343775" cy="3992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_05_In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meinem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Zimmer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16.11.2012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Mit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dem, der. Bei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uns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předložek a 2 přivlastňovacích zájmen ve spojení s místnostmi v bytě a s místy v okolí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Procvičovat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je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třeba několikrát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za sebou, aby došlo k zautomatizování frekventovaných slovních spojení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Bei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39B93DSG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97" y="1925404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17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Jitka\Local Settings\Temporary Internet Files\Content.IE5\8E94HWYU\MC9003981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77" y="1877048"/>
            <a:ext cx="1546307" cy="163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18" y="4095094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39PLTQEV\MC900347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524" y="4095094"/>
            <a:ext cx="181965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1199" y="3887210"/>
            <a:ext cx="183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Badezimmer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02430" y="3577768"/>
            <a:ext cx="11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3249" y="3567630"/>
            <a:ext cx="1951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231" y="5679505"/>
            <a:ext cx="2031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Kinderzimmer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248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Garten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757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Wohnzimer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39B93DSG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97" y="1925404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17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Jitka\Local Settings\Temporary Internet Files\Content.IE5\8E94HWYU\MC9003981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77" y="1877048"/>
            <a:ext cx="1546307" cy="163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18" y="4095094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39PLTQEV\MC9003472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524" y="4095094"/>
            <a:ext cx="181965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1199" y="3887210"/>
            <a:ext cx="177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Badezimmer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02430" y="3532560"/>
            <a:ext cx="1442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 der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3249" y="3567630"/>
            <a:ext cx="188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231" y="5679505"/>
            <a:ext cx="196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Kinderzimmer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189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689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Wohnzimer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86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Mein – můj, </a:t>
            </a:r>
            <a:r>
              <a:rPr lang="cs-CZ" dirty="0" err="1" smtClean="0"/>
              <a:t>unser</a:t>
            </a:r>
            <a:r>
              <a:rPr lang="cs-CZ" dirty="0" smtClean="0"/>
              <a:t> - náš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70C0"/>
                </a:solidFill>
                <a:latin typeface="Arial Black" pitchFamily="34" charset="0"/>
              </a:rPr>
              <a:t>mein 				</a:t>
            </a:r>
            <a:r>
              <a:rPr lang="cs-CZ" b="1" dirty="0" err="1" smtClean="0">
                <a:solidFill>
                  <a:srgbClr val="0070C0"/>
                </a:solidFill>
                <a:latin typeface="Arial Black" pitchFamily="34" charset="0"/>
              </a:rPr>
              <a:t>unser</a:t>
            </a:r>
            <a:endParaRPr lang="cs-CZ" b="1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itchFamily="34" charset="0"/>
              </a:rPr>
              <a:t>meine</a:t>
            </a:r>
            <a:r>
              <a:rPr lang="cs-CZ" b="1" dirty="0" smtClean="0">
                <a:solidFill>
                  <a:srgbClr val="C00000"/>
                </a:solidFill>
                <a:latin typeface="Arial Black" pitchFamily="34" charset="0"/>
              </a:rPr>
              <a:t> 				</a:t>
            </a:r>
            <a:r>
              <a:rPr lang="cs-CZ" b="1" dirty="0" err="1" smtClean="0">
                <a:solidFill>
                  <a:srgbClr val="C00000"/>
                </a:solidFill>
                <a:latin typeface="Arial Black" pitchFamily="34" charset="0"/>
              </a:rPr>
              <a:t>unsere</a:t>
            </a:r>
            <a:endParaRPr lang="cs-CZ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mein					</a:t>
            </a:r>
            <a:r>
              <a:rPr lang="cs-CZ" b="1" dirty="0" err="1" smtClean="0">
                <a:solidFill>
                  <a:srgbClr val="00B050"/>
                </a:solidFill>
                <a:latin typeface="Arial Black" pitchFamily="34" charset="0"/>
              </a:rPr>
              <a:t>unser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	</a:t>
            </a:r>
            <a:endParaRPr lang="cs-CZ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4116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60848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818" y="4766238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1475656" y="2348880"/>
            <a:ext cx="81008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186240" y="2420888"/>
            <a:ext cx="745800" cy="5234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732818" y="3140968"/>
            <a:ext cx="55292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2915816" y="3140968"/>
            <a:ext cx="216024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475656" y="3717032"/>
            <a:ext cx="34563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5758557" y="3897052"/>
            <a:ext cx="0" cy="8691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TextovéPole 1027"/>
          <p:cNvSpPr txBox="1"/>
          <p:nvPr/>
        </p:nvSpPr>
        <p:spPr>
          <a:xfrm>
            <a:off x="2915816" y="3827783"/>
            <a:ext cx="868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Garten</a:t>
            </a:r>
            <a:endParaRPr lang="cs-CZ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5220072" y="5970588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Kinderzimmer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2895750" y="6268670"/>
            <a:ext cx="813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Küche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20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3849" y="1876644"/>
            <a:ext cx="4752528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Hans </a:t>
            </a:r>
            <a:r>
              <a:rPr lang="cs-CZ" sz="2400" b="1" dirty="0" err="1" smtClean="0">
                <a:latin typeface="Arial Black" pitchFamily="34" charset="0"/>
              </a:rPr>
              <a:t>ist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im</a:t>
            </a:r>
            <a:r>
              <a:rPr lang="cs-CZ" sz="2400" b="1" dirty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Badezimmer</a:t>
            </a:r>
            <a:r>
              <a:rPr lang="cs-CZ" sz="2400" b="1" dirty="0" smtClean="0"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unserem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Badezimmer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err="1" smtClean="0">
                <a:latin typeface="Arial Black" pitchFamily="34" charset="0"/>
              </a:rPr>
              <a:t>gibt</a:t>
            </a:r>
            <a:r>
              <a:rPr lang="cs-CZ" sz="2400" b="1" dirty="0" smtClean="0">
                <a:latin typeface="Arial Black" pitchFamily="34" charset="0"/>
              </a:rPr>
              <a:t> es </a:t>
            </a:r>
            <a:r>
              <a:rPr lang="cs-CZ" sz="2400" b="1" dirty="0" err="1" smtClean="0">
                <a:latin typeface="Arial Black" pitchFamily="34" charset="0"/>
              </a:rPr>
              <a:t>eine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Badewanne</a:t>
            </a:r>
            <a:r>
              <a:rPr lang="cs-CZ" sz="2400" b="1" dirty="0" smtClean="0"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endParaRPr lang="cs-CZ" sz="2400" b="1" dirty="0">
              <a:latin typeface="Arial Black" pitchFamily="34" charset="0"/>
            </a:endParaRPr>
          </a:p>
          <a:p>
            <a:pPr marL="0" indent="0">
              <a:buNone/>
            </a:pPr>
            <a:endParaRPr lang="cs-CZ" sz="2400" b="1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err="1" smtClean="0">
                <a:latin typeface="Arial Black" pitchFamily="34" charset="0"/>
              </a:rPr>
              <a:t>Ich</a:t>
            </a:r>
            <a:r>
              <a:rPr lang="cs-CZ" sz="2400" b="1" dirty="0" smtClean="0">
                <a:latin typeface="Arial Black" pitchFamily="34" charset="0"/>
              </a:rPr>
              <a:t> bin </a:t>
            </a:r>
            <a:r>
              <a:rPr lang="cs-CZ" sz="2400" b="1" dirty="0" err="1" smtClean="0">
                <a:latin typeface="Arial Black" pitchFamily="34" charset="0"/>
              </a:rPr>
              <a:t>im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Kinderzimmer</a:t>
            </a:r>
            <a:r>
              <a:rPr lang="cs-CZ" sz="2400" b="1" dirty="0" smtClean="0"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m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einem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Kinderzimmer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gibt</a:t>
            </a:r>
            <a:r>
              <a:rPr lang="cs-CZ" sz="2400" b="1" dirty="0" smtClean="0">
                <a:latin typeface="Arial Black" pitchFamily="34" charset="0"/>
              </a:rPr>
              <a:t> es </a:t>
            </a:r>
            <a:r>
              <a:rPr lang="cs-CZ" sz="2400" b="1" dirty="0" err="1" smtClean="0">
                <a:latin typeface="Arial Black" pitchFamily="34" charset="0"/>
              </a:rPr>
              <a:t>viele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Sachen</a:t>
            </a:r>
            <a:r>
              <a:rPr lang="cs-CZ" sz="2400" b="1" dirty="0" smtClean="0">
                <a:latin typeface="Arial Black" pitchFamily="34" charset="0"/>
              </a:rPr>
              <a:t>.</a:t>
            </a: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39B93DSG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itka\Local Settings\Temporary Internet Files\Content.IE5\39B93DSG\MC900424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25178"/>
            <a:ext cx="1812925" cy="100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1199" y="3887210"/>
            <a:ext cx="177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Badezimmer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0231" y="5679505"/>
            <a:ext cx="196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Kinderzimmer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32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1927630"/>
            <a:ext cx="5925344" cy="438912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b="1" dirty="0" err="1" smtClean="0">
                <a:latin typeface="Arial Black" pitchFamily="34" charset="0"/>
              </a:rPr>
              <a:t>Vati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ist</a:t>
            </a:r>
            <a:r>
              <a:rPr lang="cs-CZ" sz="2400" b="1" dirty="0" smtClean="0">
                <a:latin typeface="Arial Black" pitchFamily="34" charset="0"/>
              </a:rPr>
              <a:t> in der </a:t>
            </a:r>
            <a:r>
              <a:rPr lang="cs-CZ" sz="2400" b="1" dirty="0" err="1" smtClean="0">
                <a:latin typeface="Arial Black" pitchFamily="34" charset="0"/>
              </a:rPr>
              <a:t>Küche</a:t>
            </a:r>
            <a:r>
              <a:rPr lang="cs-CZ" sz="24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Küche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gibt</a:t>
            </a:r>
            <a:r>
              <a:rPr lang="cs-CZ" sz="2400" b="1" dirty="0" smtClean="0">
                <a:latin typeface="Arial Black" pitchFamily="34" charset="0"/>
              </a:rPr>
              <a:t> es </a:t>
            </a:r>
            <a:r>
              <a:rPr lang="cs-CZ" sz="2400" b="1" dirty="0" err="1" smtClean="0">
                <a:latin typeface="Arial Black" pitchFamily="34" charset="0"/>
              </a:rPr>
              <a:t>vier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Stühle</a:t>
            </a:r>
            <a:r>
              <a:rPr lang="cs-CZ" sz="24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b="1" dirty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err="1" smtClean="0">
                <a:latin typeface="Arial Black" pitchFamily="34" charset="0"/>
              </a:rPr>
              <a:t>Wo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ist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  <a:latin typeface="Arial Black" pitchFamily="34" charset="0"/>
              </a:rPr>
              <a:t>unser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Hund</a:t>
            </a:r>
            <a:r>
              <a:rPr lang="cs-CZ" sz="2400" b="1" dirty="0" smtClean="0">
                <a:latin typeface="Arial Black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Er </a:t>
            </a:r>
            <a:r>
              <a:rPr lang="cs-CZ" sz="2400" b="1" dirty="0" err="1" smtClean="0">
                <a:latin typeface="Arial Black" pitchFamily="34" charset="0"/>
              </a:rPr>
              <a:t>ist</a:t>
            </a:r>
            <a:r>
              <a:rPr lang="cs-CZ" sz="2400" b="1" dirty="0" smtClean="0">
                <a:latin typeface="Arial Black" pitchFamily="34" charset="0"/>
              </a:rPr>
              <a:t> in </a:t>
            </a:r>
            <a:r>
              <a:rPr lang="cs-CZ" sz="2400" b="1" dirty="0" err="1" smtClean="0">
                <a:solidFill>
                  <a:srgbClr val="0070C0"/>
                </a:solidFill>
                <a:latin typeface="Arial Black" pitchFamily="34" charset="0"/>
              </a:rPr>
              <a:t>unserem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Garten</a:t>
            </a:r>
            <a:r>
              <a:rPr lang="cs-CZ" sz="2400" b="1" dirty="0" smtClean="0">
                <a:latin typeface="Arial Black" pitchFamily="34" charset="0"/>
              </a:rPr>
              <a:t>.</a:t>
            </a:r>
            <a:r>
              <a:rPr lang="cs-CZ" b="1" dirty="0" smtClean="0"/>
              <a:t>		</a:t>
            </a:r>
            <a:endParaRPr lang="cs-CZ" b="1" dirty="0"/>
          </a:p>
        </p:txBody>
      </p:sp>
      <p:pic>
        <p:nvPicPr>
          <p:cNvPr id="5" name="Picture 3" descr="C:\Documents and Settings\Jitka\Local Settings\Temporary Internet Files\Content.IE5\SJ5UVKNE\MC900378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31" y="1880196"/>
            <a:ext cx="135788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VWTCTL2Q\MC900090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34" y="4071876"/>
            <a:ext cx="1774479" cy="176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68878" y="3576702"/>
            <a:ext cx="1442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 der </a:t>
            </a:r>
            <a:r>
              <a:rPr lang="cs-CZ" dirty="0" err="1" smtClean="0"/>
              <a:t>Küche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21959" y="5896432"/>
            <a:ext cx="1189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96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9792" y="1914132"/>
            <a:ext cx="5915000" cy="4467195"/>
          </a:xfrm>
          <a:noFill/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Wo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Maria?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Maria </a:t>
            </a:r>
            <a:r>
              <a:rPr lang="cs-CZ" sz="2000" b="1" dirty="0" err="1" smtClean="0">
                <a:latin typeface="Arial Black" pitchFamily="34" charset="0"/>
              </a:rPr>
              <a:t>liegt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Schlafzimmer</a:t>
            </a:r>
            <a:r>
              <a:rPr lang="cs-CZ" sz="2000" b="1" dirty="0" smtClean="0">
                <a:latin typeface="Arial Black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Sie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krank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In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itchFamily="34" charset="0"/>
              </a:rPr>
              <a:t>unserem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Schlafzimmer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gibt</a:t>
            </a:r>
            <a:r>
              <a:rPr lang="cs-CZ" sz="2000" b="1" dirty="0" smtClean="0">
                <a:latin typeface="Arial Black" pitchFamily="34" charset="0"/>
              </a:rPr>
              <a:t> es </a:t>
            </a:r>
            <a:r>
              <a:rPr lang="cs-CZ" sz="2000" b="1" dirty="0" err="1" smtClean="0">
                <a:latin typeface="Arial Black" pitchFamily="34" charset="0"/>
              </a:rPr>
              <a:t>ein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Bett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	</a:t>
            </a:r>
            <a:endParaRPr lang="cs-CZ" sz="2000" b="1" dirty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err="1" smtClean="0">
                <a:latin typeface="Arial Black" pitchFamily="34" charset="0"/>
              </a:rPr>
              <a:t>Mutti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ist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im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Wohnzimmer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>
                <a:latin typeface="Arial Black" pitchFamily="34" charset="0"/>
              </a:rPr>
              <a:t>In </a:t>
            </a:r>
            <a:r>
              <a:rPr lang="cs-CZ" sz="2000" b="1" dirty="0" err="1" smtClean="0">
                <a:solidFill>
                  <a:srgbClr val="00B050"/>
                </a:solidFill>
                <a:latin typeface="Arial Black" pitchFamily="34" charset="0"/>
              </a:rPr>
              <a:t>unserem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Wohnzimmer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gibt</a:t>
            </a:r>
            <a:r>
              <a:rPr lang="cs-CZ" sz="2000" b="1" dirty="0" smtClean="0">
                <a:latin typeface="Arial Black" pitchFamily="34" charset="0"/>
              </a:rPr>
              <a:t> es </a:t>
            </a:r>
            <a:r>
              <a:rPr lang="cs-CZ" sz="2000" b="1" dirty="0" err="1" smtClean="0">
                <a:latin typeface="Arial Black" pitchFamily="34" charset="0"/>
              </a:rPr>
              <a:t>einen</a:t>
            </a:r>
            <a:r>
              <a:rPr lang="cs-CZ" sz="2000" b="1" dirty="0" smtClean="0">
                <a:latin typeface="Arial Black" pitchFamily="34" charset="0"/>
              </a:rPr>
              <a:t> </a:t>
            </a:r>
            <a:r>
              <a:rPr lang="cs-CZ" sz="2000" b="1" dirty="0" err="1" smtClean="0">
                <a:latin typeface="Arial Black" pitchFamily="34" charset="0"/>
              </a:rPr>
              <a:t>Fernseher</a:t>
            </a:r>
            <a:r>
              <a:rPr lang="cs-CZ" sz="2000" b="1" dirty="0" smtClean="0">
                <a:latin typeface="Arial Black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000" b="1" dirty="0" smtClean="0"/>
              <a:t>	</a:t>
            </a:r>
            <a:endParaRPr lang="cs-CZ" sz="2000" b="1" dirty="0"/>
          </a:p>
        </p:txBody>
      </p:sp>
      <p:pic>
        <p:nvPicPr>
          <p:cNvPr id="7" name="Picture 5" descr="C:\Documents and Settings\Jitka\Local Settings\Temporary Internet Files\Content.IE5\8E94HWYU\MC900398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30" y="1910742"/>
            <a:ext cx="1546307" cy="163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itka\Local Settings\Temporary Internet Files\Content.IE5\39PLTQEV\MC900347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93" y="4459257"/>
            <a:ext cx="181965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77254" y="3551559"/>
            <a:ext cx="188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Schlafzimmer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1731" y="5864171"/>
            <a:ext cx="1689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Wohnzimer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40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Grammatik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830924"/>
            <a:ext cx="3829878" cy="4434840"/>
          </a:xfrm>
        </p:spPr>
        <p:txBody>
          <a:bodyPr>
            <a:no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3200" b="1" dirty="0" err="1" smtClean="0">
                <a:latin typeface="Arial Black" pitchFamily="34" charset="0"/>
              </a:rPr>
              <a:t>Ich</a:t>
            </a:r>
            <a:endParaRPr lang="cs-CZ" sz="32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Arial Black" pitchFamily="34" charset="0"/>
              </a:rPr>
              <a:t>mein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Schrank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 smtClean="0">
                <a:solidFill>
                  <a:schemeClr val="accent1"/>
                </a:solidFill>
                <a:latin typeface="Arial Black" pitchFamily="34" charset="0"/>
              </a:rPr>
              <a:t>meinem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Schrank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err="1" smtClean="0">
                <a:solidFill>
                  <a:srgbClr val="C00000"/>
                </a:solidFill>
                <a:latin typeface="Arial Black" pitchFamily="34" charset="0"/>
              </a:rPr>
              <a:t>meine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Tasche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 smtClean="0">
                <a:solidFill>
                  <a:srgbClr val="C00000"/>
                </a:solidFill>
                <a:latin typeface="Arial Black" pitchFamily="34" charset="0"/>
              </a:rPr>
              <a:t>meiner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Tasche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mein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Zimmer</a:t>
            </a:r>
            <a:endParaRPr lang="cs-CZ" sz="24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in </a:t>
            </a:r>
            <a:r>
              <a:rPr lang="cs-CZ" sz="2400" b="1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err="1" smtClean="0">
                <a:latin typeface="Arial Black" pitchFamily="34" charset="0"/>
              </a:rPr>
              <a:t>Zimmer</a:t>
            </a:r>
            <a:r>
              <a:rPr lang="cs-CZ" sz="2400" b="1" dirty="0" smtClean="0"/>
              <a:t>		</a:t>
            </a:r>
            <a:endParaRPr lang="cs-CZ" sz="2400" b="1" dirty="0"/>
          </a:p>
          <a:p>
            <a:pPr marL="0" indent="0">
              <a:lnSpc>
                <a:spcPct val="150000"/>
              </a:lnSpc>
              <a:buNone/>
            </a:pPr>
            <a:endParaRPr lang="cs-CZ" sz="2400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573169" y="1715636"/>
            <a:ext cx="4038600" cy="484694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lnSpc>
                <a:spcPct val="170000"/>
              </a:lnSpc>
              <a:buNone/>
            </a:pPr>
            <a:r>
              <a:rPr lang="cs-CZ" sz="4600" dirty="0" err="1" smtClean="0">
                <a:latin typeface="Arial Black" pitchFamily="34" charset="0"/>
              </a:rPr>
              <a:t>Wir</a:t>
            </a:r>
            <a:endParaRPr lang="cs-CZ" sz="46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err="1" smtClean="0">
                <a:solidFill>
                  <a:schemeClr val="accent1"/>
                </a:solidFill>
                <a:latin typeface="Arial Black" pitchFamily="34" charset="0"/>
              </a:rPr>
              <a:t>unser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Schrank</a:t>
            </a:r>
            <a:endParaRPr lang="cs-CZ" sz="34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smtClean="0">
                <a:latin typeface="Arial Black" pitchFamily="34" charset="0"/>
              </a:rPr>
              <a:t>in </a:t>
            </a:r>
            <a:r>
              <a:rPr lang="cs-CZ" sz="3400" dirty="0" err="1" smtClean="0">
                <a:solidFill>
                  <a:schemeClr val="accent1"/>
                </a:solidFill>
                <a:latin typeface="Arial Black" pitchFamily="34" charset="0"/>
              </a:rPr>
              <a:t>unserem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Schrank</a:t>
            </a:r>
            <a:endParaRPr lang="cs-CZ" sz="34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err="1" smtClean="0">
                <a:solidFill>
                  <a:srgbClr val="C00000"/>
                </a:solidFill>
                <a:latin typeface="Arial Black" pitchFamily="34" charset="0"/>
              </a:rPr>
              <a:t>unsere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Tasche</a:t>
            </a:r>
            <a:endParaRPr lang="cs-CZ" sz="34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smtClean="0">
                <a:latin typeface="Arial Black" pitchFamily="34" charset="0"/>
              </a:rPr>
              <a:t>in </a:t>
            </a:r>
            <a:r>
              <a:rPr lang="cs-CZ" sz="3400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Tasche</a:t>
            </a:r>
            <a:endParaRPr lang="cs-CZ" sz="34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err="1" smtClean="0">
                <a:solidFill>
                  <a:srgbClr val="00B050"/>
                </a:solidFill>
                <a:latin typeface="Arial Black" pitchFamily="34" charset="0"/>
              </a:rPr>
              <a:t>unser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Zimmer</a:t>
            </a:r>
            <a:endParaRPr lang="cs-CZ" sz="3400" dirty="0" smtClean="0">
              <a:latin typeface="Arial Black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3400" dirty="0" smtClean="0">
                <a:latin typeface="Arial Black" pitchFamily="34" charset="0"/>
              </a:rPr>
              <a:t>in </a:t>
            </a:r>
            <a:r>
              <a:rPr lang="cs-CZ" sz="3400" dirty="0" err="1" smtClean="0">
                <a:solidFill>
                  <a:srgbClr val="00B050"/>
                </a:solidFill>
                <a:latin typeface="Arial Black" pitchFamily="34" charset="0"/>
              </a:rPr>
              <a:t>unserem</a:t>
            </a:r>
            <a:r>
              <a:rPr lang="cs-CZ" sz="3400" dirty="0" smtClean="0">
                <a:latin typeface="Arial Black" pitchFamily="34" charset="0"/>
              </a:rPr>
              <a:t> </a:t>
            </a:r>
            <a:r>
              <a:rPr lang="cs-CZ" sz="3400" dirty="0" err="1" smtClean="0">
                <a:latin typeface="Arial Black" pitchFamily="34" charset="0"/>
              </a:rPr>
              <a:t>Zimmer</a:t>
            </a:r>
            <a:endParaRPr lang="cs-CZ" sz="3400" dirty="0" smtClean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Documents and Settings\Jitka\Local Settings\Temporary Internet Files\Content.IE5\CDP7HBWD\MC90021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169" y="2537361"/>
            <a:ext cx="769458" cy="125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2QGT580E\MC9004380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237" y="3933056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39PLTQEV\MC900089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604" y="5535089"/>
            <a:ext cx="1165029" cy="102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11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038600" cy="443484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400" b="1" dirty="0" smtClean="0">
                <a:latin typeface="Arial Black" pitchFamily="34" charset="0"/>
              </a:rPr>
              <a:t>v naší ložnici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mém dětském pokoji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naší kuchyni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naší garáži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našem parku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mém sklepě</a:t>
            </a: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v mé pracovně</a:t>
            </a:r>
          </a:p>
          <a:p>
            <a:pPr marL="0" indent="0">
              <a:buNone/>
            </a:pPr>
            <a:endParaRPr lang="cs-CZ" sz="2400" b="1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 Black" pitchFamily="34" charset="0"/>
              </a:rPr>
              <a:t>na naší zahradě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4355976" y="1920085"/>
            <a:ext cx="4330824" cy="443484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unserem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Schlafzimmer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Kinderzimmer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Küche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Garage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unserem</a:t>
            </a:r>
            <a:r>
              <a:rPr lang="cs-CZ" sz="2400" dirty="0" smtClean="0">
                <a:latin typeface="Arial Black" pitchFamily="34" charset="0"/>
              </a:rPr>
              <a:t> Park</a:t>
            </a: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meinem</a:t>
            </a:r>
            <a:r>
              <a:rPr lang="cs-CZ" sz="2400" dirty="0" smtClean="0">
                <a:latin typeface="Arial Black" pitchFamily="34" charset="0"/>
              </a:rPr>
              <a:t> Keller</a:t>
            </a: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Arbeitszimmer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unserem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Garten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58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038600" cy="443484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	</a:t>
            </a:r>
            <a:endParaRPr lang="cs-CZ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3100" b="1" dirty="0" smtClean="0">
                <a:latin typeface="Arial Black" pitchFamily="34" charset="0"/>
              </a:rPr>
              <a:t>v mé koupelně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mém obýváku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naší šatně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naší škole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našem kině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naší chodbě</a:t>
            </a:r>
          </a:p>
          <a:p>
            <a:pPr marL="0" indent="0">
              <a:buNone/>
            </a:pPr>
            <a:r>
              <a:rPr lang="cs-CZ" sz="3100" b="1" dirty="0" smtClean="0">
                <a:latin typeface="Arial Black" pitchFamily="34" charset="0"/>
              </a:rPr>
              <a:t>v mém autě</a:t>
            </a:r>
          </a:p>
          <a:p>
            <a:pPr marL="0" indent="0">
              <a:buNone/>
            </a:pPr>
            <a:endParaRPr lang="cs-CZ" sz="3100" b="1" dirty="0" smtClean="0">
              <a:latin typeface="Arial Black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100" i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half" idx="2"/>
          </p:nvPr>
        </p:nvSpPr>
        <p:spPr>
          <a:xfrm>
            <a:off x="3635896" y="1920085"/>
            <a:ext cx="5050904" cy="4434840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3100" dirty="0" smtClean="0">
                <a:latin typeface="Arial Black" pitchFamily="34" charset="0"/>
              </a:rPr>
              <a:t> </a:t>
            </a:r>
            <a:r>
              <a:rPr lang="cs-CZ" sz="3100" dirty="0" err="1" smtClean="0">
                <a:latin typeface="Arial Black" pitchFamily="34" charset="0"/>
              </a:rPr>
              <a:t>Badezimmer</a:t>
            </a:r>
            <a:endParaRPr lang="cs-CZ" sz="3100" dirty="0" smtClean="0">
              <a:latin typeface="Arial Black" pitchFamily="34" charset="0"/>
            </a:endParaRP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3100" dirty="0" smtClean="0">
                <a:latin typeface="Arial Black" pitchFamily="34" charset="0"/>
              </a:rPr>
              <a:t> </a:t>
            </a:r>
            <a:r>
              <a:rPr lang="cs-CZ" sz="3100" dirty="0" err="1" smtClean="0">
                <a:latin typeface="Arial Black" pitchFamily="34" charset="0"/>
              </a:rPr>
              <a:t>Wohnzimmer</a:t>
            </a:r>
            <a:endParaRPr lang="cs-CZ" sz="3100" dirty="0" smtClean="0">
              <a:latin typeface="Arial Black" pitchFamily="34" charset="0"/>
            </a:endParaRP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3100" dirty="0" smtClean="0">
                <a:latin typeface="Arial Black" pitchFamily="34" charset="0"/>
              </a:rPr>
              <a:t> </a:t>
            </a:r>
            <a:r>
              <a:rPr lang="cs-CZ" sz="3100" dirty="0" err="1" smtClean="0">
                <a:latin typeface="Arial Black" pitchFamily="34" charset="0"/>
              </a:rPr>
              <a:t>Garderobe</a:t>
            </a:r>
            <a:endParaRPr lang="cs-CZ" sz="3100" dirty="0" smtClean="0">
              <a:latin typeface="Arial Black" pitchFamily="34" charset="0"/>
            </a:endParaRP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C00000"/>
                </a:solidFill>
                <a:latin typeface="Arial Black" pitchFamily="34" charset="0"/>
              </a:rPr>
              <a:t>unserer</a:t>
            </a:r>
            <a:r>
              <a:rPr lang="cs-CZ" sz="3100" dirty="0" smtClean="0">
                <a:latin typeface="Arial Black" pitchFamily="34" charset="0"/>
              </a:rPr>
              <a:t> </a:t>
            </a:r>
            <a:r>
              <a:rPr lang="cs-CZ" sz="3100" dirty="0" err="1" smtClean="0">
                <a:latin typeface="Arial Black" pitchFamily="34" charset="0"/>
              </a:rPr>
              <a:t>Schule</a:t>
            </a:r>
            <a:endParaRPr lang="cs-CZ" sz="3100" dirty="0" smtClean="0">
              <a:latin typeface="Arial Black" pitchFamily="34" charset="0"/>
            </a:endParaRP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unserem</a:t>
            </a:r>
            <a:r>
              <a:rPr lang="cs-CZ" sz="3100" dirty="0" smtClean="0">
                <a:latin typeface="Arial Black" pitchFamily="34" charset="0"/>
              </a:rPr>
              <a:t> Kino</a:t>
            </a: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0070C0"/>
                </a:solidFill>
                <a:latin typeface="Arial Black" pitchFamily="34" charset="0"/>
              </a:rPr>
              <a:t>unserem</a:t>
            </a:r>
            <a:r>
              <a:rPr lang="cs-CZ" sz="3100" dirty="0" smtClean="0">
                <a:latin typeface="Arial Black" pitchFamily="34" charset="0"/>
              </a:rPr>
              <a:t> </a:t>
            </a:r>
            <a:r>
              <a:rPr lang="cs-CZ" sz="3100" dirty="0" err="1" smtClean="0">
                <a:latin typeface="Arial Black" pitchFamily="34" charset="0"/>
              </a:rPr>
              <a:t>Flur</a:t>
            </a:r>
            <a:endParaRPr lang="cs-CZ" sz="3100" dirty="0" smtClean="0">
              <a:latin typeface="Arial Black" pitchFamily="34" charset="0"/>
            </a:endParaRPr>
          </a:p>
          <a:p>
            <a:r>
              <a:rPr lang="cs-CZ" sz="3100" dirty="0" smtClean="0">
                <a:latin typeface="Arial Black" pitchFamily="34" charset="0"/>
              </a:rPr>
              <a:t>in </a:t>
            </a:r>
            <a:r>
              <a:rPr lang="cs-CZ" sz="3100" dirty="0" err="1" smtClean="0">
                <a:solidFill>
                  <a:srgbClr val="00B050"/>
                </a:solidFill>
                <a:latin typeface="Arial Black" pitchFamily="34" charset="0"/>
              </a:rPr>
              <a:t>meinem</a:t>
            </a:r>
            <a:r>
              <a:rPr lang="cs-CZ" sz="3100" dirty="0" smtClean="0">
                <a:latin typeface="Arial Black" pitchFamily="34" charset="0"/>
              </a:rPr>
              <a:t> Auto</a:t>
            </a:r>
          </a:p>
          <a:p>
            <a:pPr marL="0" indent="0">
              <a:buNone/>
            </a:pPr>
            <a:endParaRPr lang="cs-CZ" sz="31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89033" y="58964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744" y="56795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56306" y="6453799"/>
            <a:ext cx="3688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ilustrace.www.office.microsoft.com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4947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473</TotalTime>
  <Words>346</Words>
  <Application>Microsoft Office PowerPoint</Application>
  <PresentationFormat>Předvádění na obrazovce (4:3)</PresentationFormat>
  <Paragraphs>142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Bei uns </vt:lpstr>
      <vt:lpstr>Wo sind die Leute?</vt:lpstr>
      <vt:lpstr>Mein – můj, unser - náš</vt:lpstr>
      <vt:lpstr>Wo sind die Leute?</vt:lpstr>
      <vt:lpstr>Wo sind sie?</vt:lpstr>
      <vt:lpstr>Wo sind die Leute?</vt:lpstr>
      <vt:lpstr>Grammatik</vt:lpstr>
      <vt:lpstr>Wo sind die Leute?</vt:lpstr>
      <vt:lpstr>Wo sind die Leute?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29</cp:revision>
  <dcterms:created xsi:type="dcterms:W3CDTF">2012-01-07T15:45:54Z</dcterms:created>
  <dcterms:modified xsi:type="dcterms:W3CDTF">2014-01-02T19:12:44Z</dcterms:modified>
</cp:coreProperties>
</file>