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13"/>
  </p:notesMasterIdLst>
  <p:sldIdLst>
    <p:sldId id="266" r:id="rId2"/>
    <p:sldId id="267" r:id="rId3"/>
    <p:sldId id="268" r:id="rId4"/>
    <p:sldId id="273" r:id="rId5"/>
    <p:sldId id="256" r:id="rId6"/>
    <p:sldId id="257" r:id="rId7"/>
    <p:sldId id="258" r:id="rId8"/>
    <p:sldId id="272" r:id="rId9"/>
    <p:sldId id="271" r:id="rId10"/>
    <p:sldId id="259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VY_52_INOVACE_04_05_05_CÉVNÍ SOUSTAVA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smtClean="0"/>
            <a:t>TÉMA</a:t>
          </a:r>
          <a:r>
            <a:rPr lang="cs-CZ" sz="1800" dirty="0" smtClean="0"/>
            <a:t>: CÉVNÍ</a:t>
          </a:r>
          <a:r>
            <a:rPr lang="cs-CZ" sz="1800" baseline="0" dirty="0" smtClean="0"/>
            <a:t> SOUSTAVA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VY_52_INOVACE_04_05_05_CÉVNÍ SOUSTAVA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TÉMA</a:t>
          </a:r>
          <a:r>
            <a:rPr lang="cs-CZ" sz="1800" kern="1200" dirty="0" smtClean="0"/>
            <a:t>: CÉVNÍ</a:t>
          </a:r>
          <a:r>
            <a:rPr lang="cs-CZ" sz="1800" kern="1200" baseline="0" dirty="0" smtClean="0"/>
            <a:t> SOUSTAVA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2133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OoDJ2irI2ZY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hyperlink" Target="http://www.youtube.com/watch?NR=1&amp;v=CJjzBnzrceE&amp;feature=endscreen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obnovazdravi.cz/wp-content/uploads/2012/03/popis-srdce.jpg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vyuka.zsjarose.cz/data/swic/lessons/663.jpg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1ScfIBYr8Y" TargetMode="Externa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flash/ppp2011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63491892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4845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8064896" cy="5472608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výkladu o oběhové soustavě člověka. Je rozdělen na dva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DUMy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tento je zaměřen na srdce a cévy, navazující DUM je zaměřen na krev.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Jednotlivé strany jsou věnovány konkrétním částem oběhové soustavy. Na některých stranách jsou umístěny odkazy na další internetové stránky. Hned na straně 6 jsou umístěny  dva odkazy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V prvním obrázku srdce můžete shlédnout seriál Byl jednou jeden život. Jsou zde k nahlédnutí 3 části, je možné použít pouze některé části dle vlastního výběru nebo pro zpestření pustit všechny díly. Ve druhém obrázku je odkaz na práci srdce a celého oběhového systému. Dále se jedná se o stránku 7, kde stačí  kliknout na obrázek srdce a otevře se nám popis srdce. Na straně 8 je pro názornost umístěn odkaz na obrázek velkého a malého krevního oběhu. Na straně 9 je umístěn ještě jeden odkaz, který slouží pro zopakování informací, v druhé polovině jsou pak informace o rozdílu tepen a žil – krvácení.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Tento materiál je spíše výkladový..</a:t>
            </a:r>
          </a:p>
        </p:txBody>
      </p:sp>
    </p:spTree>
    <p:extLst>
      <p:ext uri="{BB962C8B-B14F-4D97-AF65-F5344CB8AC3E}">
        <p14:creationId xmlns="" xmlns:p14="http://schemas.microsoft.com/office/powerpoint/2010/main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35480"/>
            <a:ext cx="7859216" cy="4389120"/>
          </a:xfrm>
        </p:spPr>
        <p:txBody>
          <a:bodyPr/>
          <a:lstStyle/>
          <a:p>
            <a:pPr>
              <a:buNone/>
            </a:pPr>
            <a:r>
              <a:rPr lang="cs-CZ" sz="2800" i="1" dirty="0" smtClean="0"/>
              <a:t>Přírodověda Učebnice pro 5. ročník - Člověk a jeho svět</a:t>
            </a:r>
            <a:r>
              <a:rPr lang="cs-CZ" sz="2800" dirty="0" smtClean="0"/>
              <a:t>. 3.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Praha: NOVÁ ŠKOLA, 2010. ISBN 978-80-7289-301-0.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/>
              <a:t>Lidské tělo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OBĚHOVÁ </a:t>
            </a:r>
          </a:p>
          <a:p>
            <a:r>
              <a:rPr lang="cs-CZ" sz="6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SOUSTAVA</a:t>
            </a:r>
            <a:endParaRPr lang="cs-CZ" sz="60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" name="Picture 3" descr="C:\Documents and Settings\HP_Administrator\Local Settings\Temporary Internet Files\Content.IE5\SSOU1SEW\MC9002342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2636912"/>
            <a:ext cx="3322227" cy="2664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dirty="0"/>
              <a:t>Funkce: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00808"/>
            <a:ext cx="8229600" cy="4395192"/>
          </a:xfrm>
        </p:spPr>
        <p:txBody>
          <a:bodyPr>
            <a:norm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tvořeno srdcem a cévami (žíly, tepny, vlásečnice)</a:t>
            </a:r>
          </a:p>
          <a:p>
            <a:r>
              <a:rPr lang="cs-CZ" sz="4800" dirty="0" smtClean="0"/>
              <a:t>zajišťuje průtok krve celým tělem </a:t>
            </a:r>
          </a:p>
          <a:p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Srdce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55379" y="1412776"/>
            <a:ext cx="7992888" cy="5069160"/>
          </a:xfrm>
        </p:spPr>
        <p:txBody>
          <a:bodyPr>
            <a:no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utý sval, uložený v hrudníku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vým smršťováním a uvolňováním zajišťuje rozvod krve  - pumpa</a:t>
            </a:r>
          </a:p>
          <a:p>
            <a:r>
              <a:rPr lang="cs-CZ" sz="3200" dirty="0" smtClean="0"/>
              <a:t>srdce se stáhne až 70krát za minutu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rdce je rozděleno na dvě komory a dvě předsíně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evá strana srdce žene okysličenou krev do celého těla, pravá strana vhání neokysličenou krev do plic, kde se okysličí</a:t>
            </a:r>
            <a:endParaRPr lang="cs-CZ" sz="3200" dirty="0"/>
          </a:p>
        </p:txBody>
      </p:sp>
      <p:pic>
        <p:nvPicPr>
          <p:cNvPr id="2053" name="Picture 5" descr="C:\Documents and Settings\HP_Administrator\Local Settings\Temporary Internet Files\Content.IE5\JQM0L07O\MP900321152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327" y="188640"/>
            <a:ext cx="1297966" cy="18195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P_Administrator\Local Settings\Temporary Internet Files\Content.IE5\UIRZ7TJ4\MP900321153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327" y="2852936"/>
            <a:ext cx="1299984" cy="182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HP_Administrator\Local Settings\Temporary Internet Files\Content.IE5\ERGIDFNC\MP900402858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7452320" cy="5589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54167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        Krevní oběh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412776"/>
            <a:ext cx="7992888" cy="5069160"/>
          </a:xfrm>
        </p:spPr>
        <p:txBody>
          <a:bodyPr>
            <a:noAutofit/>
          </a:bodyPr>
          <a:lstStyle/>
          <a:p>
            <a:r>
              <a:rPr lang="cs-CZ" sz="3600" u="sng" dirty="0" smtClean="0"/>
              <a:t>Velký krevní oběh </a:t>
            </a:r>
            <a:r>
              <a:rPr lang="cs-CZ" sz="3600" dirty="0" smtClean="0"/>
              <a:t>– také tělní krevní oběh. Začíná v levé předsíni. Rozvádí okysličenou krev do těla a přivádí zpět do srdce krev neokysličenou.</a:t>
            </a:r>
          </a:p>
          <a:p>
            <a:r>
              <a:rPr lang="cs-CZ" sz="3600" u="sng" dirty="0" smtClean="0"/>
              <a:t>Malý krevní oběh </a:t>
            </a:r>
            <a:r>
              <a:rPr lang="cs-CZ" sz="3600" dirty="0" smtClean="0"/>
              <a:t>– také plicní krevní oběh. Začíná v pravé předsíni. Vede odkysličenou krev do plic a z plic zpět okysličenou krev do srdce.</a:t>
            </a:r>
            <a:endParaRPr lang="cs-CZ" sz="3600" u="sng" dirty="0"/>
          </a:p>
        </p:txBody>
      </p:sp>
      <p:sp>
        <p:nvSpPr>
          <p:cNvPr id="2" name="Šipka doprava 1">
            <a:hlinkClick r:id="rId2"/>
          </p:cNvPr>
          <p:cNvSpPr/>
          <p:nvPr/>
        </p:nvSpPr>
        <p:spPr>
          <a:xfrm>
            <a:off x="6444208" y="764704"/>
            <a:ext cx="93610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171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Cévy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916832"/>
            <a:ext cx="8352928" cy="403244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u="sng" dirty="0" smtClean="0"/>
              <a:t>Tepny </a:t>
            </a:r>
            <a:r>
              <a:rPr lang="cs-CZ" sz="3600" dirty="0" smtClean="0"/>
              <a:t>– rozvádějí krev po celém těle. Hlavní tepna se nazývá AORTA. V tepnách je velký krevní tlak.</a:t>
            </a:r>
          </a:p>
          <a:p>
            <a:pPr>
              <a:lnSpc>
                <a:spcPct val="90000"/>
              </a:lnSpc>
            </a:pPr>
            <a:r>
              <a:rPr lang="cs-CZ" sz="3600" u="sng" dirty="0" smtClean="0"/>
              <a:t>Žíly </a:t>
            </a:r>
            <a:r>
              <a:rPr lang="cs-CZ" sz="3600" dirty="0" smtClean="0"/>
              <a:t>– vrací se jimi krev zpět do srdce. </a:t>
            </a:r>
          </a:p>
          <a:p>
            <a:pPr>
              <a:lnSpc>
                <a:spcPct val="90000"/>
              </a:lnSpc>
            </a:pPr>
            <a:r>
              <a:rPr lang="cs-CZ" sz="3600" u="sng" dirty="0" smtClean="0"/>
              <a:t>Vlásečnice </a:t>
            </a:r>
            <a:r>
              <a:rPr lang="cs-CZ" sz="3600" dirty="0" smtClean="0"/>
              <a:t>– nejmenší cévy v těle. Napojují se na malé tepny a přecházejí do nejmenších žilek. Spojnice mezi tepnami a žílami.</a:t>
            </a:r>
            <a:endParaRPr lang="cs-CZ" sz="3600" u="sng" dirty="0"/>
          </a:p>
        </p:txBody>
      </p:sp>
      <p:sp>
        <p:nvSpPr>
          <p:cNvPr id="2" name="Šipka doprava 1">
            <a:hlinkClick r:id="rId2"/>
          </p:cNvPr>
          <p:cNvSpPr/>
          <p:nvPr/>
        </p:nvSpPr>
        <p:spPr>
          <a:xfrm>
            <a:off x="5076056" y="1052736"/>
            <a:ext cx="1224136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oběhové soustavy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Po kliknutí na šipku se Vám otevře odkaz na on-line příručku první pomoci. V obsahu si </a:t>
            </a:r>
            <a:r>
              <a:rPr lang="cs-CZ" dirty="0" smtClean="0"/>
              <a:t>můžete vybrat hned několik možností (Masivní krvácení, Nepřímá srdeční masáž, Typy krvácení, Bolest na hrudi) a program spusťte.</a:t>
            </a:r>
            <a:endParaRPr lang="cs-CZ" dirty="0"/>
          </a:p>
          <a:p>
            <a:endParaRPr lang="cs-CZ" dirty="0"/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464902" y="4581128"/>
            <a:ext cx="180020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703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205</TotalTime>
  <Words>480</Words>
  <Application>Microsoft Office PowerPoint</Application>
  <PresentationFormat>Předvádění na obrazovce (4:3)</PresentationFormat>
  <Paragraphs>36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</vt:lpstr>
      <vt:lpstr>CITACE</vt:lpstr>
      <vt:lpstr>ZDROJE</vt:lpstr>
      <vt:lpstr>Lidské tělo</vt:lpstr>
      <vt:lpstr>Funkce:</vt:lpstr>
      <vt:lpstr>Srdce</vt:lpstr>
      <vt:lpstr>Snímek 8</vt:lpstr>
      <vt:lpstr>        Krevní oběh</vt:lpstr>
      <vt:lpstr>         Cévy</vt:lpstr>
      <vt:lpstr>Problémy oběhové soustavy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Karel</cp:lastModifiedBy>
  <cp:revision>27</cp:revision>
  <dcterms:created xsi:type="dcterms:W3CDTF">2013-02-22T19:38:21Z</dcterms:created>
  <dcterms:modified xsi:type="dcterms:W3CDTF">2013-06-17T19:49:17Z</dcterms:modified>
</cp:coreProperties>
</file>