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71" r:id="rId2"/>
    <p:sldId id="270" r:id="rId3"/>
    <p:sldId id="320" r:id="rId4"/>
    <p:sldId id="326" r:id="rId5"/>
    <p:sldId id="325" r:id="rId6"/>
    <p:sldId id="32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WAS TUT DIR WEH? 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VY_32_INOVACE_NJ,9_12_WAS TUT DIR WEH?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31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28" custLinFactNeighborY="15409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61" y="864090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VY_32_INOVACE_NJ,9_12_WAS TUT DIR WEH?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24161" y="864090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68156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WAS TUT DIR WEH? 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368156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26193260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7608637"/>
              </p:ext>
            </p:extLst>
          </p:nvPr>
        </p:nvGraphicFramePr>
        <p:xfrm>
          <a:off x="683568" y="2276872"/>
          <a:ext cx="7343775" cy="38884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VK_Ryplová_NJ,9 _12_Was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tut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dir</a:t>
                      </a:r>
                      <a:r>
                        <a:rPr lang="cs-CZ" sz="1400" i="1" baseline="0" dirty="0" smtClean="0"/>
                        <a:t> </a:t>
                      </a:r>
                      <a:r>
                        <a:rPr lang="cs-CZ" sz="1400" i="1" baseline="0" dirty="0" err="1" smtClean="0"/>
                        <a:t>weh</a:t>
                      </a:r>
                      <a:r>
                        <a:rPr lang="cs-CZ" sz="1400" i="1" baseline="0" dirty="0" smtClean="0"/>
                        <a:t>?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NJ,9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Únor 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05.02.2013 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– IX.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9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Was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tut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dir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</a:t>
                      </a: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weh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?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části těla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Rozšiřování slovní zásoby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TUT DIR WEH?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42955" y="1988840"/>
            <a:ext cx="1728192" cy="50405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der </a:t>
            </a:r>
            <a:r>
              <a:rPr lang="cs-CZ" b="1" dirty="0" err="1" smtClean="0"/>
              <a:t>Kopf</a:t>
            </a: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804VEFB2\MC900232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171" y="1988840"/>
            <a:ext cx="264465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0192" y="2852936"/>
            <a:ext cx="1045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Ohr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2598" y="3668543"/>
            <a:ext cx="1092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Hals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4014356"/>
            <a:ext cx="1066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Arm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4653136"/>
            <a:ext cx="1278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Bauch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445224"/>
            <a:ext cx="1098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Bein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42437" y="6093296"/>
            <a:ext cx="1024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Fu</a:t>
            </a:r>
            <a:r>
              <a:rPr lang="de-DE" b="1" dirty="0" smtClean="0"/>
              <a:t>ß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4837802"/>
            <a:ext cx="1179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die</a:t>
            </a:r>
            <a:r>
              <a:rPr lang="cs-CZ" b="1" dirty="0" smtClean="0"/>
              <a:t> Hand</a:t>
            </a:r>
            <a:endParaRPr lang="cs-CZ" b="1" dirty="0"/>
          </a:p>
        </p:txBody>
      </p:sp>
      <p:cxnSp>
        <p:nvCxnSpPr>
          <p:cNvPr id="15" name="Přímá spojnice se šipkou 14"/>
          <p:cNvCxnSpPr>
            <a:stCxn id="3" idx="2"/>
          </p:cNvCxnSpPr>
          <p:nvPr/>
        </p:nvCxnSpPr>
        <p:spPr>
          <a:xfrm>
            <a:off x="2707051" y="2492896"/>
            <a:ext cx="1072861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0"/>
          </p:cNvCxnSpPr>
          <p:nvPr/>
        </p:nvCxnSpPr>
        <p:spPr>
          <a:xfrm flipV="1">
            <a:off x="2308645" y="3380511"/>
            <a:ext cx="1686201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0" idx="3"/>
          </p:cNvCxnSpPr>
          <p:nvPr/>
        </p:nvCxnSpPr>
        <p:spPr>
          <a:xfrm flipV="1">
            <a:off x="3257754" y="4653136"/>
            <a:ext cx="1319746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2" idx="3"/>
          </p:cNvCxnSpPr>
          <p:nvPr/>
        </p:nvCxnSpPr>
        <p:spPr>
          <a:xfrm flipV="1">
            <a:off x="3366948" y="6165304"/>
            <a:ext cx="700996" cy="112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1"/>
          </p:cNvCxnSpPr>
          <p:nvPr/>
        </p:nvCxnSpPr>
        <p:spPr>
          <a:xfrm flipH="1" flipV="1">
            <a:off x="5148064" y="2924944"/>
            <a:ext cx="1152128" cy="112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5400092" y="3696527"/>
            <a:ext cx="1224136" cy="3413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3" idx="1"/>
          </p:cNvCxnSpPr>
          <p:nvPr/>
        </p:nvCxnSpPr>
        <p:spPr>
          <a:xfrm flipH="1" flipV="1">
            <a:off x="5508104" y="4745469"/>
            <a:ext cx="1008112" cy="2769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1" idx="1"/>
          </p:cNvCxnSpPr>
          <p:nvPr/>
        </p:nvCxnSpPr>
        <p:spPr>
          <a:xfrm flipH="1" flipV="1">
            <a:off x="5004048" y="5207134"/>
            <a:ext cx="1512168" cy="4227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75656" y="5629890"/>
            <a:ext cx="11226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Knie</a:t>
            </a:r>
            <a:endParaRPr lang="cs-CZ" b="1" dirty="0"/>
          </a:p>
        </p:txBody>
      </p:sp>
      <p:cxnSp>
        <p:nvCxnSpPr>
          <p:cNvPr id="14" name="Přímá spojnice se šipkou 13"/>
          <p:cNvCxnSpPr>
            <a:stCxn id="5" idx="3"/>
          </p:cNvCxnSpPr>
          <p:nvPr/>
        </p:nvCxnSpPr>
        <p:spPr>
          <a:xfrm flipV="1">
            <a:off x="2598271" y="5629891"/>
            <a:ext cx="1236030" cy="1846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6679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TUT DIR WEH?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42955" y="1988840"/>
            <a:ext cx="1728192" cy="50405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der </a:t>
            </a:r>
            <a:r>
              <a:rPr lang="cs-CZ" b="1" dirty="0" err="1" smtClean="0"/>
              <a:t>Kopf</a:t>
            </a: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804VEFB2\MC900232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171" y="1988840"/>
            <a:ext cx="264465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00192" y="2852936"/>
            <a:ext cx="1045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Ohr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62598" y="3668543"/>
            <a:ext cx="10920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Hals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4248" y="4014356"/>
            <a:ext cx="1066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Arm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4653136"/>
            <a:ext cx="1278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Bauch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16216" y="5445224"/>
            <a:ext cx="1098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Bein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42437" y="6093296"/>
            <a:ext cx="1024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Fu</a:t>
            </a:r>
            <a:r>
              <a:rPr lang="de-DE" b="1" dirty="0" smtClean="0"/>
              <a:t>ß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4837802"/>
            <a:ext cx="1179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die</a:t>
            </a:r>
            <a:r>
              <a:rPr lang="cs-CZ" b="1" dirty="0" smtClean="0"/>
              <a:t> Hand</a:t>
            </a:r>
            <a:endParaRPr lang="cs-CZ" b="1" dirty="0"/>
          </a:p>
        </p:txBody>
      </p:sp>
      <p:cxnSp>
        <p:nvCxnSpPr>
          <p:cNvPr id="15" name="Přímá spojnice se šipkou 14"/>
          <p:cNvCxnSpPr>
            <a:stCxn id="3" idx="2"/>
          </p:cNvCxnSpPr>
          <p:nvPr/>
        </p:nvCxnSpPr>
        <p:spPr>
          <a:xfrm>
            <a:off x="2707051" y="2492896"/>
            <a:ext cx="1072861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8" idx="0"/>
          </p:cNvCxnSpPr>
          <p:nvPr/>
        </p:nvCxnSpPr>
        <p:spPr>
          <a:xfrm flipV="1">
            <a:off x="2308645" y="3380511"/>
            <a:ext cx="1686201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10" idx="3"/>
          </p:cNvCxnSpPr>
          <p:nvPr/>
        </p:nvCxnSpPr>
        <p:spPr>
          <a:xfrm flipV="1">
            <a:off x="3257754" y="4653136"/>
            <a:ext cx="1319746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2" idx="3"/>
          </p:cNvCxnSpPr>
          <p:nvPr/>
        </p:nvCxnSpPr>
        <p:spPr>
          <a:xfrm flipV="1">
            <a:off x="3366948" y="6165304"/>
            <a:ext cx="700996" cy="112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6" idx="1"/>
          </p:cNvCxnSpPr>
          <p:nvPr/>
        </p:nvCxnSpPr>
        <p:spPr>
          <a:xfrm flipH="1" flipV="1">
            <a:off x="5148064" y="2924944"/>
            <a:ext cx="1152128" cy="112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9" idx="1"/>
          </p:cNvCxnSpPr>
          <p:nvPr/>
        </p:nvCxnSpPr>
        <p:spPr>
          <a:xfrm flipH="1" flipV="1">
            <a:off x="5580112" y="4014356"/>
            <a:ext cx="1224136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3" idx="1"/>
          </p:cNvCxnSpPr>
          <p:nvPr/>
        </p:nvCxnSpPr>
        <p:spPr>
          <a:xfrm flipH="1" flipV="1">
            <a:off x="5508104" y="4745469"/>
            <a:ext cx="1008112" cy="2769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1" idx="1"/>
          </p:cNvCxnSpPr>
          <p:nvPr/>
        </p:nvCxnSpPr>
        <p:spPr>
          <a:xfrm flipH="1" flipV="1">
            <a:off x="5004048" y="5373216"/>
            <a:ext cx="1512168" cy="2566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584436" y="5499358"/>
            <a:ext cx="11226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/>
              <a:t>das</a:t>
            </a:r>
            <a:r>
              <a:rPr lang="cs-CZ" b="1" dirty="0"/>
              <a:t> </a:t>
            </a:r>
            <a:r>
              <a:rPr lang="cs-CZ" b="1" dirty="0" err="1"/>
              <a:t>Knie</a:t>
            </a:r>
            <a:endParaRPr lang="cs-CZ" b="1" dirty="0"/>
          </a:p>
        </p:txBody>
      </p:sp>
      <p:cxnSp>
        <p:nvCxnSpPr>
          <p:cNvPr id="7" name="Přímá spojnice se šipkou 6"/>
          <p:cNvCxnSpPr>
            <a:stCxn id="4" idx="3"/>
          </p:cNvCxnSpPr>
          <p:nvPr/>
        </p:nvCxnSpPr>
        <p:spPr>
          <a:xfrm flipV="1">
            <a:off x="2707051" y="5501553"/>
            <a:ext cx="1432901" cy="1824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906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TUT DIR WEH?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42955" y="1988840"/>
            <a:ext cx="1728192" cy="50405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804VEFB2\MC900232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264465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87541" y="2204864"/>
            <a:ext cx="22525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hlava.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87541" y="2664095"/>
            <a:ext cx="21996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ucho.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5533" y="4119463"/>
            <a:ext cx="2404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břicho.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146321"/>
            <a:ext cx="24561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koleno.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35813" y="2204864"/>
            <a:ext cx="3241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Kopf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24128" y="2682679"/>
            <a:ext cx="313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Ohr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24128" y="4119463"/>
            <a:ext cx="34820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Bauch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43208" y="5146321"/>
            <a:ext cx="3259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Knie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0310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WAS TUT DIR WEH?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842955" y="1988840"/>
            <a:ext cx="1728192" cy="50405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b="1" dirty="0" smtClean="0"/>
              <a:t>	</a:t>
            </a:r>
            <a:endParaRPr lang="cs-CZ" b="1" dirty="0"/>
          </a:p>
        </p:txBody>
      </p:sp>
      <p:pic>
        <p:nvPicPr>
          <p:cNvPr id="1026" name="Picture 2" descr="C:\Documents and Settings\Jitka\Local Settings\Temporary Internet Files\Content.IE5\804VEFB2\MC9002328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88840"/>
            <a:ext cx="264465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80131" y="2260194"/>
            <a:ext cx="19094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oči.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9680" y="3354141"/>
            <a:ext cx="21499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paže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5533" y="4581128"/>
            <a:ext cx="21162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ruka.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5607984"/>
            <a:ext cx="21996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Bolí mě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noha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4964" y="2261536"/>
            <a:ext cx="35363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tun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die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Augen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03489" y="3354140"/>
            <a:ext cx="31468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Arm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46577" y="4581127"/>
            <a:ext cx="33618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das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Hand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25032" y="5607983"/>
            <a:ext cx="31037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der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</a:t>
            </a:r>
            <a:r>
              <a:rPr lang="de-DE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ß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weh</a:t>
            </a:r>
            <a:r>
              <a:rPr lang="cs-CZ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6089521"/>
            <a:ext cx="3627019" cy="5078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</a:pPr>
            <a:r>
              <a:rPr lang="cs-CZ" i="1" dirty="0"/>
              <a:t>ilustrace.www.office.microsoft.com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65549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1661</TotalTime>
  <Words>245</Words>
  <Application>Microsoft Office PowerPoint</Application>
  <PresentationFormat>Předvádění na obrazovce (4:3)</PresentationFormat>
  <Paragraphs>74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WAS TUT DIR WEH?</vt:lpstr>
      <vt:lpstr>WAS TUT DIR WEH?</vt:lpstr>
      <vt:lpstr>WAS TUT DIR WEH?</vt:lpstr>
      <vt:lpstr>WAS TUT DIR WEH?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68</cp:revision>
  <dcterms:created xsi:type="dcterms:W3CDTF">2012-01-07T15:45:54Z</dcterms:created>
  <dcterms:modified xsi:type="dcterms:W3CDTF">2014-01-03T14:55:45Z</dcterms:modified>
</cp:coreProperties>
</file>